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2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9T14:21:02.29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871 804 24575,'384'26'0,"-213"-10"0,374 16 0,-413-31 0,0-5 0,144-24 0,-152 8 0,151-5 0,-252 26 0,-22 2 0,-5-1 0,-42 12 0,38-12 0,-188 50 0,-354 77 0,505-122 0,-1-3 0,-60 0 0,101-5 0,13 0 0,34 0 0,356 17-493,6 28-340,-127-12 568,276 16 265,-509-41 0,-43-8 0,-1 1 0,1 0 0,-1 0 0,1 0 0,0 0 0,-1 0 0,1 0 0,-1 1 0,1-1 0,-1 0 0,1 0 0,-1 0 0,1 0 0,-1 1 0,1-1 0,-1 0 0,1 1 0,-1-1 0,1 0 0,-1 1 0,0-1 0,1 0 0,-1 1 0,0-1 0,1 1 0,-1-1 0,0 1 0,1-1 0,-1 1 0,-2 0 0,1 0 0,-1 0 0,0 0 0,0-1 0,0 1 0,0-1 0,0 1 0,0-1 0,0 0 0,-3 0 0,-293 10 0,193-10 116,-415-26 478,1-38-1145,-43-3-378,-6 45 673,556 22 411,4 1-43,1-1-1,0 0 0,-1 0 0,1-1 1,0 0-1,-11-2 0,17 2-70,0 1-1,0 0 1,0-1-1,0 1 1,0 0-1,1-1 1,-1 1-1,0-1 1,0 1-1,0-1 0,1 1 1,-1-1-1,0 0 1,1 1-1,-1-1 1,1 0-1,-1 0 1,1 1-1,-1-1 1,1 0-1,-1 0 1,1 0-1,0 0 1,-1 1-1,1-1 1,0-2-1,0 1-16,0 0-1,0-1 1,1 1-1,-1 0 1,1 0-1,0-1 1,0 1-1,-1 0 1,1 0-1,3-4 1,5-7 17,2 0 1,-1 1-1,2 0 0,-1 0 1,1 2-1,1-1 1,23-13-1,24-17-41,2 4 0,1 2 0,2 3 0,1 2 0,1 4 0,1 3 0,2 2 0,0 4 0,1 3 0,0 2 0,1 4 0,103 2 0,-146 6 0,-7 0 0,33 3 0,-50-3 0,-1 1 0,1 0 0,-1 0 0,1 0 0,-1 1 0,0-1 0,0 1 0,0 0 0,0 0 0,0 0 0,0 1 0,0 0 0,4 4 0,-7-6 0,0 0 0,0 0 0,0 0 0,0 0 0,0 1 0,0-1 0,-1 0 0,1 1 0,-1-1 0,1 1 0,-1-1 0,1 0 0,-1 1 0,0-1 0,0 1 0,1-1 0,-1 1 0,-1 1 0,1-1 0,-1 1 0,1-1 0,-1 0 0,0 0 0,0 1 0,0-1 0,0 0 0,0 0 0,0 0 0,-1 0 0,1 0 0,-4 3 0,-3 2 0,-1 1 0,0-1 0,0-1 0,0 0 0,0 0 0,-1-1 0,-15 6 0,-86 26 0,-3-9-215,-222 25 0,-130-20-401,298-24 544,-284 14 72,656-26 474,48-2 170,33-16-644,-252 17 0,-33 3 0,-7 0 0,-57-1 0,-666 3 0,714-2 0,35-4 0,-6 2 0,1112-226-1194,-924 195 1194,1 9 0,320 1 0,-340 26 160,123 5 874,-254-1-1034,-50-6 0,0 0 0,0 0 0,0 0 0,0 0 0,0 1 0,0-1 0,0 0 0,0 1 0,0-1 0,-1 1 0,1-1 0,0 1 0,0-1 0,0 1 0,0 0 0,-1-1 0,1 1 0,0 0 0,-1 0 0,1 0 0,0-1 0,-1 1 0,1 1 0,-1 0 0,0-1 0,-1 0 0,1 0 0,0 0 0,-1 0 0,1 0 0,-1 0 0,0 0 0,1 0 0,-1 0 0,0 0 0,1 0 0,-1 0 0,0 0 0,0-1 0,0 1 0,0 0 0,0 0 0,0-1 0,0 1 0,-2 0 0,-22 12 0,-1-2 0,-1 0 0,1-2 0,-55 11 0,25-6 0,-348 104 0,292-83 0,79-22 0,33-13 0,0 0 0,-1 0 0,1 0 0,0 0 0,0 0 0,-1 0 0,1 0 0,0 0 0,0 1 0,-1-1 0,1 0 0,0 0 0,0 0 0,0 0 0,-1 0 0,1 0 0,0 1 0,0-1 0,0 0 0,0 0 0,-1 0 0,1 1 0,0-1 0,0 0 0,0 0 0,0 1 0,0-1 0,0 0 0,0 0 0,-1 1 0,1-1 0,0 0 0,0 0 0,0 1 0,0-1 0,0 0 0,0 0 0,0 1 0,0-1 0,0 0 0,1 0 0,-1 1 0,0-1 0,0 0 0,0 0 0,0 1 0,0-1 0,0 0 0,0 0 0,1 0 0,-1 1 0,0-1 0,0 0 0,0 0 0,0 0 0,1 0 0,-1 1 0,0-1 0,0 0 0,0 0 0,1 0 0,-1 0 0,11 4 0,-1-1 0,0-1 0,1 0 0,-1 0 0,1-1 0,0 0 0,16-2 0,19 3 0,1023 30-2476,-348-29 4567,-699-4-1799,39 2-109,-57 0-191,0-1 1,0 1-1,0 0 1,0 0-1,0 0 1,-1 1 0,1-1-1,0 1 1,0 0-1,-1 0 1,6 4-1,-8-5 8,-1-1 0,1 1 0,0-1 0,-1 1 0,1 0 0,-1-1 0,1 1 0,-1 0 0,1-1 0,-1 1 0,1 0 0,-1 0 0,0-1 0,1 1 0,-1 0 0,0 0 0,0-1 0,1 1 0,-1 0 0,0 0 0,0 0 0,0 0 0,0-1 0,0 1 0,0 0 0,-1 0 0,1 0 0,0 0 0,0-1 0,0 1 0,-1 1 0,-1 1 0,-1 0 0,1 0 0,0 0 0,-1-1 0,1 1 0,-1-1 0,0 0 0,-3 3 0,-26 15 0,-1-2 0,-1 0 0,-65 23 0,79-34 0,-537 186-683,307-112 484,188-60 199,-27 10 0,-156 33 0,221-62 0,26-6 0,15-4 0,38-14 172,81-20 0,70-6 314,-135 32-434,1028-168-1363,-55 144 1311,-994 42 0,-48-2 0,-6 1 0,-31 0 0,-674 1 1139,498-2-967,196 0-172,8 0 0,1 1 0,-1-1 0,1-1 0,-1 1 0,1-1 0,0 0 0,-1-1 0,-10-3 0,17 5 0,-1-1 0,0 1 0,0 0 0,0-1 0,1 1 0,-1-1 0,0 0 0,1 1 0,-1-1 0,0 0 0,1 1 0,-1-1 0,1 0 0,-1 0 0,1 1 0,-1-1 0,1 0 0,0 0 0,-1 0 0,1 0 0,0 0 0,0 1 0,0-1 0,-1 0 0,1 0 0,0 0 0,0 0 0,0 0 0,0 0 0,1-1 0,0-2 0,0 1 0,1 0 0,-1 0 0,1-1 0,-1 1 0,1 0 0,0 1 0,4-6 0,14-13 0,0 0 0,1 1 0,30-21 0,79-48 0,-111 77 0,60-40 0,3 5 0,130-56 0,-173 86 0,-39 17 0,0 0 0,0-1 0,1 1 0,-1 0 0,0 0 0,0 0 0,0 0 0,0 0 0,0 0 0,0 0 0,0 0 0,1 0 0,-1 0 0,0 0 0,0-1 0,0 1 0,0 0 0,0 0 0,0 0 0,0 0 0,0 0 0,0 0 0,0-1 0,0 1 0,0 0 0,0 0 0,0 0 0,0 0 0,0 0 0,0 0 0,0-1 0,0 1 0,0 0 0,0 0 0,0 0 0,0 0 0,0 0 0,0-1 0,0 1 0,0 0 0,0 0 0,0 0 0,0 0 0,0 0 0,0 0 0,0 0 0,-1-1 0,-11-2 0,-41-1 0,-1 2 0,-56 5 0,20 1 0,-927 6 0,1001-10 0,9 1 0,0-1 0,0 0 0,0-1 0,-1 1 0,1-1 0,0-1 0,-12-3 0,19 5 0,0 0 0,-1 0 0,1 0 0,0 0 0,-1 0 0,1-1 0,0 1 0,0 0 0,-1 0 0,1 0 0,0-1 0,-1 1 0,1 0 0,0 0 0,0-1 0,0 1 0,-1 0 0,1-1 0,0 1 0,0 0 0,0-1 0,0 1 0,0 0 0,-1-1 0,1 1 0,0 0 0,0-1 0,0 1 0,0 0 0,0-1 0,0 1 0,0 0 0,0-1 0,0 1 0,0 0 0,0-1 0,1 1 0,-1 0 0,0-1 0,0 1 0,0 0 0,0-1 0,0 1 0,1 0 0,-1-1 0,0 1 0,0 0 0,1 0 0,-1-1 0,0 1 0,0 0 0,1 0 0,8-8 0,1 1 0,-1 0 0,2 1 0,-1 1 0,0-1 0,1 2 0,20-7 0,10-5 0,-35 13 0,748-298-1430,-635 258 1430,311-100 0,-374 130 0,-55 13 0,-1 0 0,1 0 0,0-1 0,0 1 0,-1 0 0,1 0 0,0 0 0,0 0 0,-1 0 0,1 0 0,0 0 0,0 1 0,-1-1 0,1 0 0,0 0 0,-1 1 0,2 0 0,-7 7 0,-29 15 0,-866 439-274,864-445 126,-231 102-349,179-84 474,-98 25 0,177-58 28,-67 15 1637,233-22-1350,193 0 164,-297 11-456,-52-6 0,0 0 0,0 1 0,1-1 0,-1 0 0,0 1 0,0-1 0,0 1 0,0-1 0,0 1 0,0-1 0,0 1 0,0 0 0,1 1 0,-2-2 0,1 1 0,-1-1 0,0 0 0,0 1 0,0-1 0,0 0 0,0 0 0,0 1 0,0-1 0,0 0 0,0 1 0,0-1 0,0 0 0,0 1 0,-1-1 0,1 0 0,0 1 0,0-1 0,0 0 0,0 0 0,0 1 0,-1-1 0,1 0 0,0 0 0,0 1 0,0-1 0,-1 0 0,1 0 0,0 0 0,0 1 0,-1-1 0,1 0 0,-6 4 0,0-1 0,0 0 0,0 0 0,-9 3 0,-67 22 0,-107 23 0,-96 2 0,163-34 0,-153 2 0,268-21 0,-18-2 0,25 2 0,0 0 0,0 0 0,0 0 0,0 0 0,-1 0 0,1 0 0,0 0 0,0 0 0,0 0 0,0 0 0,0-1 0,0 1 0,0 0 0,0 0 0,0 0 0,0 0 0,0 0 0,0 0 0,0 0 0,0 0 0,0-1 0,0 1 0,0 0 0,0 0 0,0 0 0,0 0 0,0 0 0,0 0 0,0-1 0,0 1 0,0 0 0,0 0 0,0 0 0,0 0 0,0 0 0,0 0 0,0 0 0,0 0 0,0-1 0,0 1 0,0 0 0,1 0 0,-1 0 0,0 0 0,0 0 0,0 0 0,0 0 0,0 0 0,0 0 0,1 0 0,14-10 0,211-101 0,-90 46 0,-121 58 0,50-25 0,118-41 0,-142 63 0,-36 12 0,-13 3 0,-49 16 0,-1-3 0,-70 13 0,92-22 0,-341 60 0,277-58 0,-183-4 0,267-10 0,16 3 0,0 0 0,0 0 0,0-1 0,0 1 0,0 0 0,0 0 0,0-1 0,0 1 0,0 0 0,0 0 0,0 0 0,0-1 0,0 1 0,0 0 0,0 0 0,1 0 0,-1-1 0,0 1 0,0 0 0,0 0 0,0 0 0,1-1 0,-1 1 0,0 0 0,0 0 0,0 0 0,1 0 0,-1 0 0,0 0 0,0 0 0,0 0 0,1-1 0,-1 1 0,0 0 0,1 0 0,35-13 0,-29 11 0,63-21 0,1 4 0,1 2 0,125-11 0,-171 29 0,-26-1 0,0 0 0,0 0 0,1 0 0,-1 0 0,0 0 0,0 0 0,0 0 0,0 0 0,0 0 0,0 0 0,1 0 0,-1 0 0,0 0 0,0 0 0,0 0 0,0 1 0,0-1 0,0 0 0,0 0 0,1 0 0,-1 0 0,0 0 0,0 0 0,0 0 0,0 1 0,0-1 0,0 0 0,0 0 0,0 0 0,0 0 0,0 0 0,0 0 0,0 1 0,0-1 0,0 0 0,0 0 0,0 0 0,0 0 0,0 0 0,0 1 0,0-1 0,0 0 0,0 0 0,0 0 0,0 0 0,0 0 0,0 0 0,0 1 0,0-1 0,0 0 0,-1 0 0,1 0 0,0 0 0,0 0 0,0 0 0,0 0 0,0 0 0,0 1 0,0-1 0,-1 0 0,1 0 0,0 0 0,0 0 0,-41 22 0,37-20 0,-322 129 0,-40 18 0,301-115 0,33-16 0,-50 20 0,79-37 0,1 0 0,0 0 0,-1 0 0,1 0 0,-1-1 0,1 1 0,-1-1 0,1 0 0,-1 1 0,0-1 0,1 0 0,-1-1 0,1 1 0,-1 0 0,1-1 0,-1 1 0,1-1 0,-1 0 0,-2-1 0,3 0 0,1 1 0,-1-1 0,0 0 0,1 0 0,-1 0 0,1 0 0,-1 0 0,1 0 0,0-1 0,0 1 0,0 0 0,0-1 0,0 1 0,0 0 0,1-1 0,-1 1 0,1-5 0,0 6 0,0 0 0,0 1 0,0-1 0,0 1 0,-1-1 0,1 1 0,0-1 0,0 0 0,0 1 0,-1-1 0,1 1 0,0-1 0,-1 1 0,1-1 0,0 1 0,-1 0 0,1-1 0,0 1 0,-1-1 0,1 1 0,-1 0 0,1-1 0,-1 1 0,1 0 0,-1-1 0,1 1 0,-1 0 0,1 0 0,-1 0 0,0-1 0,1 1 0,-1 0 0,1 0 0,-1 0 0,0 0 0,1 0 0,-1 0 0,1 0 0,-1 0 0,1 0 0,-1 1 0,0-1 0,0 0 0,-30 14 0,21-9 0,-249 112 0,128-60 0,67-28 0,-1-3 0,-2-2 0,-97 21 0,154-43 0,1-1 0,0 0 0,0 0 0,-1-1 0,1 0 0,-15-3 0,23 3 0,-1 0 0,1-1 0,-1 1 0,1 0 0,0-1 0,-1 0 0,1 1 0,0-1 0,0 0 0,-1 0 0,1 1 0,0-1 0,0 0 0,0 0 0,0 0 0,0-1 0,0 1 0,1 0 0,-2-2 0,1 1 0,1 0 0,-1-1 0,1 1 0,0 0 0,0 0 0,0 0 0,0 0 0,0 0 0,1-1 0,-1 1 0,1 0 0,-1 0 0,1 0 0,0 0 0,-1 0 0,1 0 0,2-3 0,11-17 0,0 0 0,1 1 0,24-24 0,-24 27 0,38-42 0,2 2 0,3 3 0,82-61 0,-120 102 0,1 0 0,0 2 0,29-13 0,-33 19 0,-17 6 0,0 0 0,0 0 0,0 0 0,0 0 0,0 0 0,0 0 0,0 0 0,0 0 0,-1 0 0,1 1 0,0-1 0,0 0 0,0 0 0,0 0 0,0 0 0,0 0 0,0 0 0,0 0 0,0 0 0,0 0 0,0 0 0,0 0 0,0 0 0,0 0 0,0 0 0,1 0 0,-1 1 0,0-1 0,0 0 0,0 0 0,0 0 0,0 0 0,0 0 0,0 0 0,0 0 0,0 0 0,0 0 0,0 0 0,0 0 0,0 0 0,0 0 0,0 0 0,0 0 0,0 0 0,0 0 0,0 0 0,0 0 0,0 0 0,1 0 0,-1 0 0,0 0 0,0 0 0,0 0 0,0 0 0,-23 18 0,10-9 0,-175 128 0,143-108 0,-2-2 0,-67 29 0,104-52 0,1 0 0,-1 0 0,0-1 0,0 0 0,0-1 0,0 0 0,-14 1 0,23-3 0,0 0 0,-1 0 0,1-1 0,0 1 0,-1 0 0,1 0 0,0-1 0,0 1 0,0-1 0,-1 1 0,1-1 0,0 1 0,0-1 0,0 0 0,0 0 0,0 1 0,0-1 0,0 0 0,0 0 0,0 0 0,1 0 0,-1 0 0,0 0 0,0 0 0,1-1 0,-1 1 0,1 0 0,-1 0 0,1 0 0,0-1 0,-1 1 0,1 0 0,0 0 0,0-1 0,0 1 0,0 0 0,0-1 0,0 1 0,0 0 0,0 0 0,1-1 0,-1 1 0,1-2 0,1-5 0,0-1 0,1 1 0,0 0 0,1 0 0,4-9 0,4-2 0,1 0 0,24-26 0,-21 27 0,22-36 0,-36 52 0,-1 0 0,0 0 0,0 0 0,0 0 0,0 0 0,-1 0 0,1-1 0,-1 1 0,1 0 0,-1 0 0,1-4 0,-2 5 0,1 0 0,0 0 0,0 0 0,0 0 0,-1 0 0,1 0 0,0 0 0,-1 0 0,1 0 0,-1 0 0,1 0 0,-1 0 0,0 0 0,1 0 0,-1 1 0,0-1 0,0 0 0,-1-1 0,-1 1 0,-1-1 0,1 0 0,-1 1 0,0-1 0,0 1 0,1 0 0,-1 1 0,0-1 0,0 1 0,0-1 0,0 1 0,-6 1 0,-46 4 0,-86 18 0,28-3 0,-116 1 0,229-21 0,-1 1 0,1-1 0,-1 0 0,1 0 0,-1 0 0,1 0 0,-1 0 0,1 0 0,-1-1 0,1 1 0,-1 0 0,1-1 0,-1 1 0,1-1 0,-1 1 0,1-1 0,0 0 0,-1 0 0,1 0 0,-2-1 0,3 0 0,0 1 0,0 0 0,0-1 0,0 1 0,0 0 0,0 0 0,1-1 0,-1 1 0,0 0 0,1-1 0,-1 1 0,1 0 0,0 0 0,-1 0 0,1 0 0,0-1 0,0 1 0,-1 0 0,1 0 0,0 0 0,2 0 0,-3 0 0,1 0 0,0 1 0,-1-1 0,1 0 0,-1 1 0,1-1 0,-1 0 0,1 1 0,-1-1 0,0 0 0,1 0 0,-1 0 0,0 1 0,0-1 0,1 0 0,-1 0 0,0 0 0,0 0 0,0 0 0,0 1 0,0-1 0,0 0 0,0 0 0,0 0 0,-1-1 0,0 1 0,1 0 0,-1 1 0,0-1 0,0 0 0,0 0 0,0 0 0,0 1 0,0-1 0,0 0 0,0 1 0,0-1 0,0 1 0,0-1 0,0 1 0,0 0 0,-2-1 0,-7-1 0,0 0 0,-1 1 0,-14 0 0,18 1 0,-165 0 0,168 0 0,0-1 0,-1 1 0,1-1 0,0 0 0,0 0 0,0 0 0,0-1 0,0 1 0,0-1 0,0 0 0,-5-3 0,8 3 0,-1 0 0,0 1 0,0-1 0,1 0 0,-1 0 0,1 0 0,0 0 0,-1 0 0,1 0 0,0 0 0,0 0 0,0 0 0,1-1 0,-1 1 0,0 0 0,1-1 0,0 1 0,-1-1 0,1 1 0,0 0 0,1-4 0,3-17 0,-3 16 0,1 1 0,-1-1 0,-1 1 0,1-1 0,-1-7 0,0 13 0,0 0 0,0 0 0,0 0 0,-1-1 0,1 1 0,0 0 0,-1 0 0,1 0 0,-1 0 0,1 0 0,-1 0 0,1 0 0,-1 0 0,0 0 0,1 1 0,-1-1 0,0 0 0,0 0 0,0 0 0,0 1 0,0-1 0,0 1 0,0-1 0,0 0 0,0 1 0,0 0 0,0-1 0,0 1 0,0 0 0,0-1 0,0 1 0,0 0 0,0 0 0,0 0 0,-2 0 0,-7 0 0,-1 1 0,1 0 0,0 1 0,0 0 0,0 0 0,-18 8 0,-61 30 0,66-29 0,-95 40 0,118-51 0,0 0 0,0 0 0,0 1 0,0-1 0,0 0 0,-1 0 0,1 0 0,0 0 0,0 0 0,0 0 0,0 0 0,0 1 0,0-1 0,0 0 0,-1 0 0,1 0 0,0 0 0,0 0 0,0 0 0,0 0 0,0 0 0,-1 0 0,1 0 0,0 0 0,0 0 0,0 0 0,0 0 0,0 0 0,-1 0 0,1 0 0,0 0 0,0 0 0,0 0 0,0 0 0,0 0 0,-1 0 0,1 0 0,0 0 0,0 0 0,0 0 0,0-1 0,0 1 0,0 0 0,0 0 0,-1 0 0,1 0 0,0 0 0,0 0 0,0 0 0,0-1 0,0 1 0,0 0 0,7-8 0,17-11 0,-16 13 0,1 1 0,0 0 0,0 1 0,0 0 0,1 0 0,-1 1 0,1 0 0,0 1 0,0 0 0,16-1 0,10 2 0,60 5 0,-34-1 0,-55-3 0,-1 1 0,1-1 0,-1 1 0,1 0 0,-1 0 0,1 1 0,-1 0 0,10 4 0,-13-4 0,-1 0 0,1 0 0,0 0 0,-1 0 0,0 0 0,1 1 0,-1-1 0,0 1 0,0-1 0,0 1 0,-1 0 0,1 0 0,-1 0 0,1 0 0,-1 0 0,0 0 0,0 0 0,0 0 0,0 5 0,1 22 0,-2-24 0,1 0 0,-1 0 0,1 0 0,0 0 0,1 0 0,1 7 0,-2-12 0,0 1 0,0-1 0,0 1 0,0-1 0,0 1 0,0-1 0,1 1 0,-1-1 0,0 0 0,1 0 0,-1 0 0,1 0 0,-1 0 0,1 0 0,-1 0 0,1 0 0,0-1 0,-1 1 0,1 0 0,0-1 0,0 0 0,0 1 0,-1-1 0,1 0 0,3 0 0,9-1 0,1 0 0,0-1 0,-1-1 0,0 0 0,0-1 0,19-8 0,-16 7 0,96-34 0,304-88 0,-347 110 0,0 4 0,1 3 0,0 3 0,84 2 0,-146 6 0,48-1 0,0 4 0,106 19 0,-64 5 0,78 17 0,-47-24 0,220 8 0,138-30 0,-218-3 0,295 22 0,-108-1 0,733-15 0,-624-4 0,-544 2 0,1-2 0,0-1 0,-1-1 0,0-1 0,0-1 0,26-10 0,122-62 0,-37 14 0,-95 48 0,-27 9 0,-14 4 0,-23 6 0,-41 16 0,-72 31 0,-66 38 0,205-88 0,-353 156 0,315-138 0,31-11 0,12-2 0,12-2 0,-16-3 0,61 1 0,-157-7 0,-393 4 0,488 2 0,-9 1 0,-1-2 0,1 1 0,0-1 0,-10-3 0,16 4 0,1-1 0,0 1 0,0-1 0,0 0 0,0 0 0,0 0 0,1 0 0,-1 0 0,0 0 0,0-1 0,1 1 0,-1 0 0,0-1 0,1 0 0,0 1 0,-1-1 0,1 0 0,0 0 0,0 1 0,0-1 0,0 0 0,0 0 0,0-3 0,-2-8 0,3 12 0,-1-1 0,1 1 0,0-1 0,0 1 0,-1 0 0,1 0 0,-1-1 0,1 1 0,-1 0 0,1-1 0,-1 1 0,0 0 0,0 0 0,1 0 0,-3-2 0,1 3 0,0-1 0,0 0 0,0 1 0,0 0 0,0-1 0,0 1 0,0 0 0,0 0 0,0 0 0,0 0 0,0 0 0,0 1 0,0-1 0,0 1 0,0-1 0,-2 2 0,-51 15 0,-58 27 0,64-24 0,-618 276-734,650-288 734,9-2 0,-1-2 0,0 1 0,0-1 0,-1-1 0,1 1 0,-1-2 0,-18 4 0,28-6 0,-1 0 0,0 0 0,1 0 0,-1 0 0,1 0 0,-1-1 0,1 1 0,-1 0 0,0 0 0,1-1 0,-1 1 0,1 0 0,-1 0 0,1-1 0,-1 1 0,1-1 0,0 1 0,-1 0 0,1-1 0,-1 1 0,1-1 0,0 1 0,-1-1 0,1 1 0,0-1 0,0 0 0,-1 1 0,1-1 0,0 1 0,0-1 0,0 1 0,0-1 0,0 0 0,0 1 0,0-1 0,0 1 0,0-1 0,0 0 0,0 1 0,0-1 0,0 1 0,0-1 0,0 1 0,1-1 0,-1 0 0,3-5 0,-1 0 0,1 0 0,0 0 0,0 1 0,1-1 0,0 1 0,8-10 0,37-35 0,2 1 0,62-43 0,40-22 12,6 8-1,205-103 0,-230 147-11,-112 57 0,-22 5 0,0 0 0,0 0 0,1 0 0,-1 0 0,0 0 0,0 0 0,0 0 0,0 0 0,1 0 0,-1 0 0,0 0 0,0 0 0,0 0 0,0 0 0,1 0 0,-1 0 0,0 0 0,0 0 0,0 0 0,0 0 0,0 0 0,1 1 0,-1-1 0,0 0 0,0 0 0,0 0 0,0 0 0,0 0 0,0 0 0,0 1 0,1-1 0,-1 0 0,0 0 0,0 0 0,0 0 0,0 0 0,0 1 0,0-1 0,0 0 0,0 0 0,0 0 0,0 0 0,0 1 0,0-1 0,0 0 0,0 0 0,0 0 0,0 1 0,-2 1 0,1 1 0,-1 0 0,0-1 0,0 0 0,0 1 0,-1-1 0,1 0 0,0 0 0,-4 2 0,-34 25 88,-1-1-1,-2-2 1,0-2-1,-2-2 1,0-2-1,-2-2 1,-79 20-1,119-37-87,-40 8 0,44-9 0,0 0 0,1 1 0,-1-1 0,0-1 0,0 1 0,1 0 0,-1-1 0,0 1 0,1-1 0,-1 0 0,0 0 0,1 0 0,-5-2 0,6 2 0,0 0 0,0 0 0,1 0 0,-1 0 0,0 0 0,1 0 0,-1 0 0,0 0 0,1 0 0,0 0 0,-1 0 0,1 0 0,-1 0 0,1 0 0,0-1 0,0 1 0,0 0 0,0 0 0,0 0 0,0 0 0,0-1 0,0 1 0,0 0 0,0 0 0,1 0 0,-1 0 0,1-1 0,0 0 0,17-32 0,-7 21 0,0 0 0,0 1 0,1 0 0,19-15 0,6-5 0,-36 31 0,0 1 0,0-1 0,0 0 0,0 0 0,0 0 0,0 0 0,0 0 0,0-1 0,0 1 0,-1 0 0,1 0 0,0-2 0,-6 1 0,-12 4 0,-92 28 0,1 5 0,-175 83 0,192-71 0,-13 6 0,100-51 0,0-1 0,0 1 0,0-1 0,0 0 0,0 0 0,0-1 0,-5 1 0,8-1 0,0 0 0,1 0 0,-1 0 0,0 0 0,1 0 0,-1 0 0,0-1 0,0 1 0,1 0 0,-1 0 0,0-1 0,1 1 0,-1 0 0,0-1 0,1 1 0,-1-1 0,1 1 0,-1-1 0,1 1 0,-1-1 0,1 1 0,-1-1 0,1 1 0,-1-1 0,1 0 0,0 1 0,-1-1 0,1 0 0,0 1 0,0-1 0,-1 0 0,1 0 0,0 1 0,0-1 0,0 0 0,0 0 0,0 1 0,0-1 0,0 0 0,0 0 0,0 1 0,0-1 0,1 0 0,-1-1 0,2-3 0,0-1 0,0 1 0,0-1 0,0 1 0,1 0 0,0 0 0,0 0 0,0 0 0,1 0 0,-1 1 0,1-1 0,0 1 0,1 0 0,-1 1 0,5-4 0,13-9 0,0 2 0,24-11 0,-39 21 0,304-151 0,-274 136 0,0 1 0,1 2 0,77-21 0,-115 37 0,0 0 0,1-1 0,-1 1 0,1 0 0,-1 0 0,1 0 0,-1 0 0,1 0 0,-1 0 0,1 0 0,-1 0 0,0 0 0,1 0 0,-1 0 0,1 0 0,-1 0 0,1 0 0,-1 0 0,1 1 0,-1-1 0,1 0 0,-1 0 0,0 0 0,1 1 0,-5 8 0,-18 9 0,-30 2 0,32-13 0,11-2 0,16-4 0,23-5 0,123-29 0,91-13 0,-234 45 0,0 0 0,0 0 0,0 1 0,-1 1 0,1 0 0,16 3 0,-23-3 0,0 0 0,-1 0 0,1 0 0,0 0 0,0 1 0,-1-1 0,1 1 0,-1 0 0,1 0 0,-1-1 0,0 2 0,0-1 0,0 0 0,0 0 0,0 1 0,0-1 0,-1 1 0,1-1 0,-1 1 0,0 0 0,0 0 0,0-1 0,0 1 0,1 5 0,0 5 0,-1 1 0,0-1 0,-2 22 0,1 13 0,0-45 0,0 0 0,1 0 0,-1 0 0,1 0 0,0 0 0,0 0 0,0 0 0,0 0 0,0-1 0,1 1 0,-1 0 0,1-1 0,0 1 0,0-1 0,0 0 0,0 1 0,0-1 0,0 0 0,1 0 0,-1 0 0,1-1 0,-1 1 0,1-1 0,0 1 0,0-1 0,0 0 0,0 0 0,-1 0 0,1 0 0,0-1 0,4 1 0,9 1 0,-1-1 0,0 0 0,1-1 0,-1-1 0,16-3 0,50-10 0,93-28 0,-104 22 0,1 3 0,79-7 0,-142 23 0,-1 1 0,0 0 0,1 0 0,-1 1 0,0-1 0,15 5 0,-21-5 0,1 1 0,-1-1 0,1 1 0,-1 0 0,1-1 0,-1 1 0,0 0 0,1 0 0,-1 0 0,0 0 0,1 0 0,-1 0 0,0 1 0,0-1 0,0 0 0,0 0 0,0 1 0,-1-1 0,1 1 0,0-1 0,0 1 0,-1-1 0,1 1 0,-1-1 0,0 1 0,1 0 0,-1-1 0,0 1 0,0-1 0,0 1 0,0 0 0,0-1 0,0 1 0,-1 0 0,0 2 0,-1 2 0,0 0 0,0 0 0,0 0 0,-1 0 0,0-1 0,-1 1 0,1-1 0,-8 9 0,-40 39 0,49-51 0,-95 83 0,-139 93 0,204-155 0,-2 1 0,-59 32 0,92-55 0,-1 0 0,0 0 0,0 0 0,0 0 0,0 0 0,0-1 0,0 1 0,0 0 0,0-1 0,-1 0 0,1 1 0,-3-1 0,5 0 0,0-1 0,0 1 0,0 0 0,0 0 0,0-1 0,0 1 0,0 0 0,0 0 0,-1-1 0,1 1 0,0 0 0,0 0 0,0-1 0,0 1 0,0 0 0,0 0 0,0-1 0,1 1 0,-1 0 0,0 0 0,0-1 0,0 1 0,0 0 0,0 0 0,0-1 0,0 1 0,0 0 0,1 0 0,-1 0 0,0-1 0,0 1 0,15-18 0,7-5 0,1 1 0,1 1 0,27-18 0,88-49 0,-132 84 0,105-62 0,197-84 0,-292 142 0,-1 1 0,32-9 0,-43 15 0,0 0 0,-1 0 0,1 1 0,-1 0 0,1-1 0,0 1 0,-1 1 0,1-1 0,-1 1 0,1 0 0,-1 0 0,7 2 0,2 1 0,0 1 0,0-2 0,1 0 0,-1-1 0,1 0 0,0-1 0,-1-1 0,19-1 0,15-4 0,49-11 0,-36 5 0,-18 4 0,-17 2 0,-1 0 0,0 2 0,1 2 0,37 0 0,-58 2 0,-1-1 0,0 1 0,0-1 0,0 1 0,0 0 0,0 0 0,0 0 0,0 0 0,0 1 0,-1-1 0,1 1 0,0 0 0,-1-1 0,1 1 0,-1 0 0,0 1 0,0-1 0,1 0 0,-2 1 0,1-1 0,0 1 0,0 0 0,-1-1 0,1 1 0,-1 0 0,0 0 0,0 0 0,0 0 0,0 0 0,0 6 0,0 4 0,0 0 0,-1 0 0,0 0 0,-1 0 0,-6 25 0,3-18 0,-2 0 0,0-1 0,-2 1 0,0-1 0,-1-1 0,0 0 0,-2 0 0,0-1 0,-20 24 0,25-34 0,0-1 0,1 0 0,1 1 0,-1-1 0,-3 8 0,7-13 0,1 0 0,-1 1 0,1-1 0,-1 0 0,1 0 0,-1 0 0,1 1 0,0-1 0,0 0 0,0 0 0,0 1 0,-1-1 0,2 0 0,-1 1 0,0-1 0,0 0 0,0 0 0,0 1 0,1-1 0,-1 0 0,1 0 0,-1 0 0,1 1 0,-1-1 0,1 0 0,0 0 0,0 0 0,-1 0 0,1 0 0,0 0 0,2 1 0,1 1 0,0-1 0,0 0 0,0 1 0,1-2 0,-1 1 0,1 0 0,-1-1 0,1 0 0,0 0 0,6 0 0,55 1 0,-31-2 0,-28 0 0,-1 0 0,0 1 0,1 0 0,-1 0 0,8 3 0,-13-4 0,0 1 0,0-1 0,0 0 0,0 1 0,0-1 0,0 1 0,-1 0 0,1-1 0,0 1 0,0 0 0,0 0 0,0-1 0,-1 1 0,1 0 0,0 0 0,-1 0 0,1 0 0,-1 0 0,1 0 0,-1 0 0,1 0 0,-1 0 0,0 0 0,0 0 0,1 0 0,-1 0 0,0 0 0,0 0 0,0 0 0,0 0 0,0 1 0,0-1 0,-1 0 0,1 0 0,0 0 0,0 0 0,-1 2 0,-2 1 0,1 1 0,0-1 0,-1 1 0,0-1 0,0 0 0,0 0 0,0 0 0,-1 0 0,-5 4 0,7-6 0,1-1 0,-1 1 0,0-1 0,0 1 0,0-1 0,0 0 0,0 0 0,0 0 0,0 0 0,0 0 0,0 0 0,0 0 0,-1-1 0,1 1 0,0-1 0,0 0 0,-1 0 0,1 1 0,0-1 0,-1-1 0,1 1 0,-4-1 0,6 1 0,0 0 0,0 0 0,-1 0 0,1 0 0,0-1 0,0 1 0,-1 0 0,1 0 0,0 0 0,0 0 0,0-1 0,-1 1 0,1 0 0,0 0 0,0 0 0,0-1 0,0 1 0,0 0 0,-1 0 0,1-1 0,0 1 0,0 0 0,0 0 0,0-1 0,0 1 0,0 0 0,0 0 0,0-1 0,0 1 0,0 0 0,0-1 0,0 1 0,0 0 0,0 0 0,0-1 0,0 1 0,0 0 0,1 0 0,-1-1 0,0 1 0,0 0 0,0 0 0,0 0 0,0-1 0,1 1 0,-1 0 0,0 0 0,0 0 0,0-1 0,1 1 0,-1 0 0,0 0 0,1 0 0,17-14 0,-8 5 0,-13 8 0,0 0 0,1 1 0,-1-1 0,0 1 0,0 0 0,0 0 0,0 0 0,0 0 0,0 0 0,-3 1 0,-49 10 0,-86 27 0,104-27 0,-183 58 0,-241 63 0,397-120 0,46-11 0,12-4 0,8 1 0,0 0 0,-1 0 0,1 0 0,1 0 0,-1 0 0,0 0 0,0 1 0,0-1 0,4-1 0,95-59 0,2 5 0,2 4 0,223-77 0,-210 98 0,-114 29 0,-13 1 0,-221 5 0,119 1 0,6-1 0,-169-2 0,271-1 0,0 0 0,0-1 0,0 1 0,0-1 0,0 1 0,0-1 0,0 0 0,0 0 0,1 0 0,-1-1 0,0 1 0,1-1 0,-1 1 0,1-1 0,0 0 0,-1 0 0,1 0 0,-3-3 0,3 1 0,0 1 0,1 0 0,-1-1 0,1 1 0,-1-1 0,1 1 0,0-1 0,0 0 0,1 0 0,-1 1 0,1-1 0,0-6 0,1-3 0,0 0 0,1 0 0,1 0 0,0 0 0,1 0 0,0 1 0,9-17 0,2 1 0,1 2 0,1 0 0,1 1 0,2 0 0,0 2 0,47-42 0,3 8 0,85-54 0,213-109 0,-349 210 0,-10 5 0,1 0 0,-1 0 0,1 1 0,0 0 0,1 0 0,-1 1 0,16-2 0,-23 7 0,-9 5 0,-26 17 0,-1-1 0,-1-2 0,-67 32 0,-26 15 0,119-64 0,0 1 0,0-1 0,0 2 0,0-1 0,1 1 0,-1 0 0,-11 15 0,18-21 0,1 1 0,0-1 0,-1 1 0,1-1 0,0 1 0,-1-1 0,1 1 0,0 0 0,0-1 0,0 1 0,-1-1 0,1 1 0,0 0 0,0-1 0,0 1 0,0 0 0,0-1 0,0 1 0,0-1 0,0 1 0,1 0 0,-1-1 0,0 1 0,0 0 0,0-1 0,1 1 0,-1-1 0,0 1 0,1-1 0,-1 1 0,0-1 0,1 1 0,-1-1 0,1 1 0,-1-1 0,1 1 0,-1-1 0,1 0 0,-1 1 0,1-1 0,0 1 0,30 8 0,10-3 0,76 2 0,49-10 0,-92-1 0,43 0 0,204 3 0,-317 0 0,0 0 0,0 1 0,0-1 0,0 1 0,0 0 0,0 0 0,0 1 0,0-1 0,0 1 0,-1 0 0,1 0 0,-1 0 0,1 0 0,-1 0 0,0 1 0,0 0 0,0-1 0,0 1 0,0 0 0,-1 1 0,1-1 0,-1 0 0,0 1 0,0-1 0,0 1 0,0 0 0,-1 0 0,1 0 0,-1 0 0,0 0 0,0 0 0,-1 0 0,1 0 0,-1 7 0,0 8 0,-1-1 0,-1 1 0,-1-1 0,0 0 0,-1 0 0,-8 19 0,-8 44 0,19-78 0,1-1 0,-1 1 0,1-1 0,0 1 0,-1-1 0,1 1 0,1 0 0,-1-1 0,0 1 0,1-1 0,-1 1 0,1-1 0,-1 1 0,1-1 0,0 0 0,0 1 0,3 3 0,-3-5 0,1 0 0,0 0 0,-1 0 0,1 0 0,-1 0 0,1 0 0,0-1 0,0 1 0,0 0 0,-1-1 0,1 0 0,0 1 0,0-1 0,0 0 0,0 0 0,0 0 0,-1 0 0,1 0 0,0-1 0,0 1 0,0 0 0,0-1 0,-1 0 0,1 1 0,2-2 0,24-10 0,-1 0 0,0-2 0,31-22 0,32-16 0,-76 46 0,-1 0 0,1 0 0,0 1 0,26-5 0,-37 9 0,1 1 0,0-1 0,-1 1 0,1 0 0,0 0 0,-1 0 0,1 1 0,0-1 0,-1 1 0,1 0 0,-1 0 0,1 0 0,-1 1 0,0-1 0,4 3 0,-5-3 0,0 0 0,-1 0 0,0 1 0,1-1 0,-1 1 0,0-1 0,0 1 0,1 0 0,-1-1 0,0 1 0,-1 0 0,1 0 0,0 0 0,-1-1 0,1 1 0,-1 0 0,1 0 0,-1 0 0,0 0 0,0 0 0,0 0 0,0 0 0,0 0 0,0 0 0,0 0 0,-1 0 0,1 0 0,-2 2 0,-2 10 0,2-10 0,1 1 0,-1-1 0,1 1 0,0-1 0,0 1 0,0 7 0,1-11 0,0 0 0,0 0 0,1-1 0,-1 1 0,0 0 0,0-1 0,0 1 0,1 0 0,-1 0 0,0-1 0,1 1 0,-1-1 0,1 1 0,-1 0 0,1-1 0,-1 1 0,1-1 0,-1 1 0,2 0 0,-1-1 0,0 1 0,1 0 0,-1-1 0,0 0 0,1 1 0,-1-1 0,1 0 0,-1 0 0,1 1 0,-1-1 0,1 0 0,-1-1 0,3 1 0,42-8 0,-32 5 0,0 1 0,0 0 0,18 0 0,-32 2 0,1 0 0,-1 0 0,1 0 0,-1 0 0,1 0 0,-1 0 0,1 0 0,-1 0 0,1 0 0,-1 0 0,1 0 0,-1 0 0,0 0 0,1 0 0,-1 0 0,1 1 0,-1-1 0,1 0 0,-1 0 0,1 0 0,-1 1 0,0-1 0,1 0 0,-1 1 0,1-1 0,-1 0 0,0 1 0,1-1 0,-1 1 0,0-1 0,0 0 0,1 1 0,-1-1 0,0 1 0,0 0 0,0 0 0,-1 0 0,1 1 0,-1-1 0,0 0 0,0 0 0,0 1 0,0-1 0,0 0 0,0 0 0,0 0 0,0 0 0,-2 0 0,-57 47 0,-2-3 0,-2-3 0,-109 55 0,126-78 0,45-18 0,1 0 0,-1-1 0,1 1 0,-1-1 0,1 1 0,-1-1 0,0 0 0,1 0 0,-1 0 0,1 1 0,-1-2 0,0 1 0,1 0 0,-3-1 0,4 1 0,0 0 0,-1 0 0,1 0 0,0 0 0,0-1 0,0 1 0,0 0 0,-1 0 0,1-1 0,0 1 0,0 0 0,0 0 0,0-1 0,0 1 0,0 0 0,0 0 0,0-1 0,-1 1 0,1 0 0,0 0 0,0-1 0,0 1 0,0 0 0,0 0 0,1-1 0,-1 1 0,0 0 0,0-1 0,0 1 0,9-16 0,8-2 0,0 1 0,2 1 0,0 0 0,34-20 0,13-5 0,128-57 0,-122 65 0,54-29 0,-113 53 0,-13 8 0,0 1 0,-1 0 0,1 0 0,0 0 0,0-1 0,0 1 0,0 0 0,0 0 0,0 0 0,0-1 0,0 1 0,0 0 0,0 0 0,-1 0 0,1-1 0,0 1 0,0 0 0,0 0 0,0 0 0,0 0 0,-1 0 0,1 0 0,0-1 0,0 1 0,0 0 0,-1 0 0,1 0 0,0 0 0,0 0 0,0 0 0,-1 0 0,1 0 0,0 0 0,0 0 0,-1 0 0,-31-2 0,29 2 0,-48 1 0,1 2 0,-66 12 0,-100 33 0,141-31 0,66-15 0,0 1 0,-1-1 0,1 0 0,-1-1 0,1 0 0,-11 0 0,19-1 0,0 0 0,0 0 0,1 0 0,-1 0 0,0-1 0,0 1 0,0 0 0,1 0 0,-1-1 0,0 1 0,0 0 0,1-1 0,-1 1 0,0-1 0,0 1 0,1-1 0,-1 1 0,1-1 0,-1 0 0,1 1 0,-1-1 0,1 0 0,-1 1 0,1-1 0,-1-1 0,1 0 0,0 0 0,0 0 0,0 0 0,0 0 0,0 0 0,0 0 0,1 0 0,-1 0 0,1 0 0,-1 1 0,1-1 0,0 0 0,0 0 0,0 0 0,2-2 0,9-15 0,1 0 0,1 1 0,20-22 0,57-49 0,-55 56 0,-12 9 0,3 0 0,-1-3 0,27-34 0,-51 59 0,0-1 0,0 0 0,-1 0 0,1 0 0,-1 0 0,1 0 0,-1 0 0,0 0 0,1-6 0,-2 8 0,0 0 0,0 0 0,0 0 0,0 0 0,0 1 0,0-1 0,0 0 0,-1 0 0,1 0 0,0 0 0,-1 0 0,1 0 0,0 0 0,-1 0 0,1 1 0,-1-1 0,1 0 0,-1 0 0,0 1 0,1-1 0,-1 0 0,-1 0 0,-2-1 0,0 0 0,1 1 0,-1 0 0,0 0 0,0 0 0,0 0 0,0 0 0,-1 1 0,1 0 0,0 0 0,0 0 0,0 0 0,-7 2 0,-19 5 0,0 0 0,1 2 0,0 1 0,-47 24 0,37-16 0,-63 20 0,94-36 0,-11 4 0,18-4 0,12-1 0,11-2 0,-10 0 0,0 0 0,22 3 0,-31-2 0,-1 1 0,0-1 0,1 1 0,-1-1 0,1 1 0,-1 0 0,0 0 0,1 0 0,-1 0 0,0 1 0,0-1 0,0 0 0,0 1 0,0 0 0,0-1 0,0 1 0,-1 0 0,1 0 0,2 3 0,-3-2 0,0 0 0,1 1 0,-1 0 0,0-1 0,-1 1 0,1-1 0,0 1 0,-1 0 0,0-1 0,0 1 0,0 0 0,-1-1 0,1 1 0,-2 4 0,0 3 0,-2 0 0,1 0 0,-10 18 0,-3 0 0,-1-1 0,-1 0 0,-33 38 0,-76 71 0,112-122 0,-278 254 0,262-241 0,25-17 0,6-11 0,0 0 0,0 0 0,0 1 0,0-1 0,0 0 0,0 0 0,0 0 0,0 0 0,0 1 0,0-1 0,0 0 0,0 0 0,0 0 0,1 0 0,-1 0 0,0 1 0,0-1 0,0 0 0,0 0 0,0 0 0,1 0 0,-1 0 0,0 0 0,0 0 0,0 0 0,0 0 0,1 1 0,-1-1 0,0 0 0,0 0 0,0 0 0,0 0 0,1 0 0,-1 0 0,0 0 0,0 0 0,3-1 0,0 1 0,0 0 0,0-1 0,0 0 0,0 0 0,0 0 0,4-1 0,27-16 0,-1-2 0,-1-1 0,33-27 0,-58 43 0,125-100 0,-50 38 0,138-87 0,-173 129 0,0 2 0,54-18 0,-92 38 0,1 0 0,-1 0 0,19-2 0,-26 4 0,0 1 0,0 0 0,-1 0 0,1 0 0,0 1 0,0-1 0,0 0 0,0 1 0,0-1 0,-1 1 0,1-1 0,2 2 0,-4-1 0,1-1 0,0 1 0,0 0 0,0 0 0,-1-1 0,1 1 0,0 0 0,-1 0 0,1 0 0,-1 0 0,1 0 0,-1 0 0,1-1 0,-1 1 0,0 0 0,0 0 0,1 1 0,-1-1 0,0 0 0,0 0 0,0 0 0,0 0 0,0 1 0,0 1 0,-1-1 0,1 0 0,-1 1 0,0-1 0,1 1 0,-1-1 0,0 0 0,-1 0 0,1 1 0,0-1 0,0 0 0,-1 0 0,1 0 0,-4 2 0,-28 25 0,21-20 0,-7 5 0,-1 0 0,0 0 0,-1-2 0,-1-1 0,-32 13 0,37-18 0,39-15 0,385-200 0,-225 111 0,-157 84 0,-1 2 0,2 0 0,0 2 0,49-13 0,-71 22 0,-1 0 0,1 1 0,0-1 0,0 1 0,-1 0 0,1 0 0,0 1 0,-1-1 0,1 1 0,0-1 0,-1 1 0,1 0 0,-1 1 0,1-1 0,4 3 0,-6-2 0,1-1 0,-1 1 0,0 0 0,0 1 0,0-1 0,0 0 0,0 1 0,0-1 0,0 1 0,-1-1 0,0 1 0,1 0 0,-1 0 0,0 0 0,0 0 0,0 0 0,-1 0 0,1 0 0,-1 3 0,0-1 0,0 1 0,0 0 0,-1 0 0,1-1 0,-2 1 0,1 0 0,0-1 0,-1 1 0,0-1 0,-1 0 0,1 1 0,-1-1 0,0 0 0,0-1 0,-7 9 0,-7 7 0,-1-1 0,-23 20 0,35-34 0,-59 49 0,-3-2 0,-2-4 0,-138 72 0,104-75 0,88-38 0,14-6 0,4-1 0,31-8 0,18-9 18,84-39-1,44-37-143,-155 80 78,316-183-498,-134 75 393,-130 76 153,-66 38 0,-48 28 0,-297 187-30,113-67 200,101-76 528,98-53-698,23-12 0,0 0 0,0 0 0,0 0 0,0 0 0,0 1 0,0-1 0,0 0 0,0 0 0,0 0 0,0 0 0,0 0 0,0 0 0,0 0 0,0 0 0,0 0 0,1 0 0,-1 0 0,0 0 0,0 0 0,0 0 0,0 0 0,0 0 0,0 0 0,0 0 0,0 0 0,0 0 0,0 0 0,0 0 0,0 0 0,0 0 0,0 0 0,0 0 0,0 1 0,0-1 0,0 0 0,0 0 0,0 0 0,0 0 0,0 0 0,0 0 0,16-5 0,23-10 0,-1-1 0,-1-2 0,45-30 0,-26 15 0,89-55 0,79-43 0,-175 109 0,-28 16 0,-19 10 0,-8 7 0,-10 6 0,0 0 0,-1-2 0,0 0 0,-36 23 0,21-15 0,-141 90 0,150-98 0,26-14 0,15-9 0,47-27 0,68-49 0,16-9 0,-123 79 0,16-10 0,-64 33 0,0-2 0,-5 8 0,0 1 0,1 1 0,-45 38 0,33-25 0,27-22 0,-18 15 0,28-22 0,0 0 0,0 0 0,0 0 0,0 1 0,0-1 0,0 0 0,0 0 0,0 1 0,0-1 0,1 0 0,-1 1 0,1-1 0,-1 1 0,1-1 0,-1 1 0,1-1 0,0 1 0,0 1 0,0-2 0,0 0 0,1 0 0,-1 0 0,1 0 0,-1 0 0,1 0 0,0 0 0,-1 0 0,1 0 0,0 0 0,0 0 0,0-1 0,-1 1 0,1 0 0,0-1 0,0 1 0,0-1 0,0 1 0,0-1 0,0 1 0,0-1 0,0 1 0,0-1 0,0 0 0,0 0 0,1 0 0,-1 0 0,1 0 0,35 1 0,-19-2 0,-1-2 0,1 0 0,-1-1 0,0-1 0,21-8 0,81-43 0,-26 11 0,-87 43 0,0-1 0,-1 1 0,1 0 0,0 1 0,0 0 0,0-1 0,1 2 0,5-1 0,-10 1 0,-1 0 0,1 0 0,-1 1 0,1-1 0,-1 0 0,1 1 0,-1-1 0,1 1 0,-1 0 0,0-1 0,1 1 0,-1 0 0,0 0 0,0 0 0,0-1 0,1 1 0,-1 1 0,0-1 0,0 0 0,0 0 0,-1 0 0,1 0 0,0 1 0,0-1 0,-1 0 0,1 1 0,-1-1 0,1 1 0,-1-1 0,1 1 0,-1-1 0,0 1 0,0-1 0,0 1 0,0 2 0,0 1 0,0 1 0,-1 0 0,0-1 0,0 1 0,0-1 0,-1 1 0,0-1 0,0 0 0,0 0 0,-3 6 0,-34 50 0,30-50 0,-60 85 0,-118 125 0,186-220 0,0 0 0,-1 0 0,1 0 0,0 0 0,0 0 0,0 1 0,1-1 0,-1 0 0,0 0 0,0 1 0,1-1 0,-1 0 0,0 1 0,1-1 0,0 1 0,-1-1 0,1 1 0,0-1 0,0 1 0,-1-1 0,2 3 0,-1-3 0,1 0 0,0 0 0,0-1 0,0 1 0,-1 0 0,1-1 0,0 1 0,0 0 0,0-1 0,0 1 0,0-1 0,1 0 0,-1 1 0,0-1 0,0 0 0,0 0 0,0 1 0,0-1 0,0 0 0,0 0 0,1 0 0,-1-1 0,0 1 0,0 0 0,0 0 0,0 0 0,2-1 0,10-3 0,0 0 0,0 0 0,0-1 0,0-1 0,-1 0 0,0-1 0,21-15 0,-9 6 0,34-26 0,-2-2 0,77-78 0,-74 66 0,-21 21 0,78-77 0,-90 81 0,-26 31 0,0 0 0,0 0 0,0 0 0,-1 0 0,1 1 0,0-1 0,0 0 0,-1 0 0,1 0 0,0 0 0,0 0 0,-1 0 0,1 0 0,0 0 0,0-1 0,-1 1 0,1 0 0,0 0 0,0 0 0,0 0 0,-1 0 0,1 0 0,0 0 0,0 0 0,0-1 0,-1 1 0,1 0 0,0 0 0,0 0 0,0 0 0,0-1 0,-1 1 0,1 0 0,0 0 0,0 0 0,0-1 0,0 1 0,0 0 0,0 0 0,0-1 0,0 1 0,0 0 0,0 0 0,-1-1 0,1 1 0,0 0 0,0 0 0,1-1 0,-1 1 0,0 0 0,0 0 0,0 0 0,0-1 0,0 1 0,0 0 0,0 0 0,0-1 0,0 1 0,0 0 0,1-1 0,-24 10 0,1 0 0,1 1 0,-35 21 0,28-15 0,-127 73 0,-264 199 0,390-260 0,29-28 0,0 0 0,-1 0 0,1 0 0,0 1 0,-1-1 0,1 0 0,0 0 0,-1 1 0,1-1 0,0 0 0,0 0 0,0 1 0,-1-1 0,1 0 0,0 1 0,0-1 0,0 0 0,0 1 0,0-1 0,-1 1 0,1-1 0,0 0 0,0 1 0,0-1 0,0 0 0,0 1 0,0-1 0,0 1 0,0-1 0,0 0 0,1 1 0,-1-1 0,0 0 0,0 1 0,0-1 0,0 0 0,0 1 0,1-1 0,-1 0 0,0 1 0,0-1 0,1 0 0,-1 1 0,0-1 0,0 0 0,1 0 0,-1 1 0,0-1 0,1 0 0,0 0 0,21 0 0,-1-4 0,-1-1 0,0-1 0,0-1 0,0 0 0,19-12 0,96-59 0,-87 49 0,38-23 0,382-220 0,-444 259 0,-10 4 0,0 1 0,1 1 0,0 0 0,0 1 0,0 0 0,1 2 0,20-5 0,-35 9 0,-1 0 0,1 0 0,0 0 0,-1 0 0,1 0 0,0 0 0,0 0 0,-1 0 0,1 0 0,0 0 0,-1 0 0,1 0 0,0 0 0,-1 1 0,1-1 0,0 0 0,-1 0 0,1 1 0,0-1 0,-1 0 0,1 1 0,-1-1 0,1 1 0,0-1 0,-1 1 0,1-1 0,-1 1 0,0-1 0,1 1 0,-1 0 0,1 0 0,-1 1 0,0 0 0,1-1 0,-1 1 0,0 0 0,-1 0 0,1-1 0,0 1 0,0 0 0,-1-1 0,1 1 0,-1 0 0,-1 2 0,-2 5 0,-1-1 0,0 1 0,-9 11 0,-11 8 0,-1-2 0,-1-1 0,-34 24 0,33-27 0,21-16 0,-1 0 0,1 1 0,0-1 0,0 2 0,1-1 0,-11 17 0,17-23 0,-1 0 0,1 0 0,-1 0 0,1-1 0,-1 1 0,1 0 0,0 0 0,0 0 0,-1 0 0,1 0 0,0 1 0,0-1 0,0 0 0,0 0 0,0 0 0,0 0 0,1 0 0,-1 0 0,0 0 0,0 0 0,1 0 0,-1 0 0,1 0 0,-1 0 0,1-1 0,-1 1 0,2 1 0,-1 0 0,1-1 0,-1 0 0,1 0 0,0 0 0,0 0 0,0-1 0,0 1 0,0 0 0,-1-1 0,1 1 0,0-1 0,0 0 0,0 1 0,4-1 0,14-1 0,0-1 0,-1-1 0,1-1 0,-1 0 0,36-14 0,-53 18 0,75-29 0,-1-2 0,-2-4 0,-1-3 0,124-87 0,164-131 0,-323 227 0,-32 22 0,-10 6 0,-39 21 0,-481 302 0,430-260 0,4 3 0,-140 132 0,219-181 0,14-11 0,11-7 0,9-6 0,0 0 0,42-23 0,-23 9 0,324-147 0,-77 37 0,-250 113 0,37-16 0,-66 31 0,0 1 0,0 0 0,0 1 0,0 0 0,17-1 0,-26 3 0,0-1 0,0 1 0,0 0 0,0 0 0,0 0 0,0 0 0,-1 1 0,1-1 0,0 0 0,0 0 0,0 1 0,0-1 0,0 0 0,-1 1 0,1-1 0,0 0 0,0 1 0,0-1 0,0 2 0,-1-2 0,1 1 0,-1-1 0,0 1 0,0-1 0,0 1 0,1 0 0,-1-1 0,0 1 0,0-1 0,0 1 0,0-1 0,0 1 0,0 0 0,0-1 0,0 1 0,-1-1 0,1 1 0,0-1 0,0 1 0,0 0 0,-1 0 0,-1 3 0,0 0 0,-1-1 0,1 1 0,-1-1 0,0 0 0,-3 5 0,-51 40 0,-14 17 0,70-64 0,-1 1 0,1-1 0,0 1 0,-1-1 0,1 1 0,0-1 0,0 1 0,1 0 0,-2 2 0,5 3 0,10-4 0,8-4 0,-1-1 0,0-1 0,1-1 0,-1 0 0,24-10 0,2 1 0,-35 10 0,109-26 0,-96 28 0,-23 1 0,-1 0 0,0 0 0,1 0 0,-1 0 0,0 0 0,1 0 0,-1 0 0,0 0 0,1 0 0,-1 0 0,0 0 0,1 0 0,-1 1 0,0-1 0,1 0 0,-1 0 0,0 0 0,0 1 0,1-1 0,-1 0 0,0 0 0,0 1 0,0-1 0,1 0 0,-1 0 0,0 1 0,0-1 0,0 0 0,0 1 0,1-1 0,-1 0 0,0 1 0,-1 3 0,-1-1 0,1 0 0,-1 1 0,0-1 0,0 0 0,0 0 0,0 0 0,-1 0 0,1 0 0,-1-1 0,-4 5 0,-93 81 0,-465 319-1113,349-257 863,72-51 250,156-112 0,-1 2 0,18-14 0,517-352-1863,-327 233 1624,-167 110 613,127-82 234,-200 129-608,-23 19 0,-5 4 0,-483 356 1918,379-274-1899,123-96-14,64-51-6,773-589-1741,-784 600 1738,57-42 41,179-121 199,-253 177-236,0 1 0,0 0 0,1 0 0,-1 0 0,12-3 0,-17 6 0,-1 0 0,1 0 0,0 0 0,-1 0 0,1 0 0,0 0 0,-1 0 0,1 0 0,0 0 0,-1 0 0,1 0 0,0 0 0,-1 0 0,1 0 0,0 1 0,-1-1 0,1 0 0,0 1 0,-1-1 0,1 1 0,0-1 0,-1 1 0,0-1 0,0 0 0,0 1 0,1-1 0,-1 1 0,0-1 0,0 1 0,0-1 0,0 1 0,0-1 0,0 1 0,0-1 0,0 1 0,0-1 0,0 0 0,0 1 0,0-1 0,0 1 0,-1-1 0,1 1 0,-16 26 0,-10 1 373,-34 31 0,39-41-119,1 1 0,1 0 0,1 2-1,-22 33 1,38-53-254,1 1 0,0-1 0,1 0 0,-1 1 0,0-1 0,0 1 0,1 0 0,-1-1 0,1 1 0,-1-1 0,1 1 0,0 0 0,-1-1 0,1 1 0,0 0 0,0-1 0,0 1 0,1 0 0,-1 0 0,0-1 0,1 1 0,-1-1 0,1 1 0,0 2 0,1-3 0,-1 0 0,0 0 0,1 0 0,-1 0 0,1 0 0,-1 0 0,1 0 0,0-1 0,-1 1 0,1-1 0,0 1 0,0-1 0,-1 0 0,1 1 0,0-1 0,0 0 0,-1 0 0,1 0 0,0-1 0,0 1 0,-1 0 0,1-1 0,3 0 0,7-2 0,1-1 0,-1-1 0,0 0 0,0 0 0,12-8 0,58-40 0,-22 12 0,-40 29 0,0 1 0,1 0 0,29-10 0,-48 20 0,0 1 0,0-1 0,0 1 0,0-1 0,0 1 0,0 0 0,0-1 0,0 1 0,0 0 0,0 0 0,3 1 0,-5-1 0,1 0 0,-1 1 0,0-1 0,1 0 0,-1 0 0,0 0 0,1 1 0,-1-1 0,0 0 0,0 1 0,1-1 0,-1 0 0,0 0 0,0 1 0,0-1 0,1 0 0,-1 1 0,0-1 0,0 1 0,0-1 0,0 0 0,0 1 0,1-1 0,-1 0 0,0 1 0,0-1 0,0 1 0,0-1 0,0 0 0,0 1 0,-1-1 0,1 0 0,0 1 0,0 0 0,-1 3 0,-1 0 0,0-1 0,0 1 0,0 0 0,-1 0 0,1-1 0,-1 0 0,-6 7 0,-35 30 0,-3-1 0,-1-3 0,-55 32 0,101-67 0,-63 39 0,29-19 0,1 2 0,-42 35 0,21-4 0,39-36 0,0-1 0,-1-1 0,0-1 0,-1-1 0,-29 17 0,24-19 0,1 1 0,0 1 0,2 1 0,-1 1 0,-18 18 0,31-22 0,9-12 0,0 0 0,0 0 0,0 1 0,0-1 0,0 0 0,0 0 0,0 0 0,0 0 0,0 0 0,1 0 0,-1 1 0,0-1 0,0 0 0,0 0 0,0 0 0,0 0 0,0 0 0,0 0 0,0 0 0,0 0 0,1 1 0,-1-1 0,0 0 0,0 0 0,0 0 0,0 0 0,0 0 0,0 0 0,1 0 0,-1 0 0,0 0 0,0 0 0,0 0 0,0 0 0,0 0 0,1 0 0,-1 0 0,0 0 0,0 0 0,0 0 0,0 0 0,0 0 0,1 0 0,-1 0 0,0 0 0,0-1 0,0 1 0,32-11 0,211-111 0,-106 48 0,322-136-408,-190 90 227,-243 107 181,-44 19 0,-185 86 423,92-39-257,42-21-166,2 2 0,-120 83 0,172-104 0,16-13 0,-1 0 0,0 0 0,0 0 0,0 0 0,0 0 0,0 0 0,0 0 0,0 0 0,0 0 0,0 0 0,0 0 0,1 0 0,-1 0 0,0 0 0,0 0 0,0 0 0,0 0 0,0 0 0,0 0 0,0 0 0,0 0 0,0 0 0,0 0 0,0 1 0,0-1 0,0 0 0,0 0 0,0 0 0,1 0 0,-1 0 0,0 0 0,0 0 0,0 0 0,0 0 0,0 0 0,0 1 0,0-1 0,0 0 0,0 0 0,0 0 0,0 0 0,0 0 0,0 0 0,0 0 0,0 0 0,0 0 0,-1 0 0,1 1 0,0-1 0,0 0 0,0 0 0,0 0 0,0 0 0,0 0 0,0 0 0,0 0 0,0 0 0,0 0 0,0 0 0,0 0 0,0 0 0,0 0 0,0 0 0,-1 0 0,1 0 0,0 1 0,0-1 0,0 0 0,38-14 0,244-127 23,-152 72-230,486-222-713,-544 265 920,-57 23 0,-15 3 0,0 0 0,0 0 0,1 0 0,-1 0 0,0 0 0,0 0 0,0 0 0,0 0 0,0 0 0,0 0 0,0 1 0,0-1 0,0 0 0,1 0 0,-1 0 0,0 0 0,0 0 0,0 0 0,0 0 0,0 0 0,0 0 0,0 0 0,0 1 0,0-1 0,0 0 0,0 0 0,0 0 0,0 0 0,0 0 0,0 0 0,0 0 0,0 1 0,0-1 0,0 0 0,0 0 0,0 0 0,0 0 0,0 0 0,0 0 0,0 0 0,0 0 0,0 1 0,0-1 0,0 0 0,0 0 0,0 0 0,0 0 0,0 0 0,-1 0 0,1 0 0,0 0 0,0 0 0,0 0 0,0 1 0,0-1 0,0 0 0,0 0 0,0 0 0,-1 0 0,-9 11 0,-1-1 0,-1 0 0,0-1 0,-15 9 0,-1 2 0,-234 177 1104,259-195-1104,1 0 0,-1-1 0,1 1 0,0 0 0,0 1 0,0-1 0,0 0 0,0 0 0,0 1 0,1-1 0,-1 1 0,1 0 0,-2 3 0,3-6 0,0 1 0,0-1 0,0 1 0,0-1 0,0 1 0,0-1 0,0 0 0,0 1 0,0-1 0,0 1 0,1-1 0,-1 1 0,0-1 0,0 0 0,0 1 0,1-1 0,-1 1 0,0-1 0,1 0 0,-1 1 0,0-1 0,1 0 0,-1 1 0,0-1 0,1 0 0,-1 0 0,0 1 0,1-1 0,2 1 0,-1 0 0,0-1 0,0 1 0,1-1 0,-1 0 0,0 1 0,0-1 0,5 0 0,16-1 0,-1-1 0,0 0 0,0-2 0,34-10 0,-133 57 0,-117 86 0,105-62 0,76-56 0,12-7 0,29-16 0,132-82 0,35-17 0,-151 90 0,-27 14 0,1-1 0,-2-1 0,21-14 0,-29 14 0,-8 8 0,0 1 0,0 0 0,-1 0 0,1-1 0,0 1 0,0 0 0,0 0 0,0-1 0,0 1 0,0 0 0,-1 0 0,1 0 0,0-1 0,0 1 0,0 0 0,-1 0 0,1 0 0,0-1 0,0 1 0,-1 0 0,1 0 0,0 0 0,0 0 0,-1 0 0,1 0 0,0 0 0,-1 0 0,1 0 0,0-1 0,0 1 0,-1 0 0,1 1 0,-11-2 0,0 1 0,0 1 0,1 0 0,-12 2 0,-19 4 0,1 2 0,-52 19 0,-101 50 0,-179 92-982,-6 7-2522,-1205 575 629,1522-722 2678,-160 73 100,213-99 91,1-1-1,0-1 1,-1 1-1,1-1 1,-1 0 0,0-1-1,0 0 1,1 0-1,-1-1 1,-10 0 0,14-1 46,0 0 1,1 0-1,-1-1 1,0 1 0,1-1-1,0 0 1,-1 0-1,1 0 1,0-1 0,0 1-1,0 0 1,1-1-1,-1 0 1,0 0 0,1 0-1,0 0 1,0 0-1,0-1 1,0 1 0,0 0-1,1-1 1,-2-4-1,-6-16 466,1 0-1,2-1 1,0 0-1,2 0 1,0 0-1,2 0 0,1-29 1,2 13 181,2 1 0,2 0 0,18-75 0,-12 82-727,1 0 0,1 1 0,2 0 0,1 1 0,1 1 0,2 0 0,26-30 0,19-16-257,89-81 0,43-12 114,-137 121 183,-58 47 0,0 0 0,1 0 0,-1 0 0,0 0 0,0 0 0,0-1 0,-1 1 0,1 0 0,0 0 0,0-1 0,-1 1 0,1-1 0,0-1 0,-1 3 0,0-1 0,0 1 0,0 0 0,0-1 0,-1 1 0,1 0 0,0-1 0,0 1 0,-1 0 0,1 0 0,0-1 0,0 1 0,-1 0 0,1 0 0,0 0 0,0-1 0,-1 1 0,1 0 0,0 0 0,-1 0 0,1 0 0,0 0 0,-1 0 0,1-1 0,0 1 0,-1 0 0,1 0 0,-1 0 0,1 0 0,0 0 0,-1 0 0,1 1 0,0-1 0,-1 0 0,-9 1 0,0 1 0,1 0 0,-14 5 0,-240 92 0,100-35 0,-177 73 0,334-134 4,-12 5 224,0-1-1,-1 0 1,-32 7-1,50-14-216,0 0-1,0 0 1,0 1-1,0-1 0,0 0 1,0 0-1,0 0 1,-1 0-1,1 0 0,0 0 1,0-1-1,0 1 0,0 0 1,0-1-1,0 1 1,0 0-1,0-1 0,0 1 1,0-1-1,0 0 1,-1 0-1,1 0-12,1 0 0,0 0 0,-1-1 0,1 1 0,0 0-1,0 0 1,0 0 0,0 0 0,0 0 0,0 0 0,0 0 0,0-1 0,0 1 0,1 0 0,-1 0 0,0 0 0,1 0 0,-1 0-1,1 0 1,-1 0 0,2-1 0,8-16 2,1 1 0,1 0 0,0 0 0,1 2 0,18-17 0,30-37 0,-58 65 0,0-1 0,0 1 0,0-1 0,-1 1 0,4-8 0,-6 11 0,1 0 0,-1 0 0,0-1 0,0 1 0,0 0 0,1 0 0,-1 0 0,0 0 0,0 0 0,-1 0 0,1 0 0,0 0 0,0 0 0,0 0 0,-1 0 0,1 0 0,-1 0 0,1 0 0,0 0 0,-1 0 0,0 0 0,1 0 0,-1 0 0,0 0 0,1 1 0,-1-1 0,0 0 0,0 0 0,0 1 0,1-1 0,-1 1 0,-2-2 0,-3-1 0,-1-1 0,1 1 0,0-1 0,1-1 0,-1 1 0,1-1 0,-1 0 0,2 0 0,-1 0 0,0-1 0,1 0 0,0 0 0,0 0 0,1 0 0,0-1 0,0 1 0,-4-14 0,-1-20 0,2 1 0,1-1 0,3 0 0,1-45 0,1 74 0,1 5 0,-1 0 0,0 0 0,0 0 0,-1 0 0,1 1 0,-1-1 0,-1 0 0,1 0 0,-4-9 0,4 14 0,0-1 0,0 1 0,-1 0 0,1-1 0,0 1 0,0 0 0,0 0 0,-1 0 0,1 0 0,-1 0 0,1 0 0,-1 0 0,1 1 0,-1-1 0,1 0 0,-3 0 0,-1 1 0,0-1 0,1 1 0,-1-1 0,1 1 0,-1 1 0,0-1 0,1 1 0,-8 1 0,-35 11 0,-45 20 0,-504 227-1428,497-215 1027,-737 353-2118,816-387 2533,12-6 8,-1-1 0,1 0 0,-1 0 0,0 0 0,0-1 0,-1-1 0,-16 4 0,25-6-7,1 0 0,0 0-1,-1 0 1,1 0-1,-1 0 1,1 0 0,0 0-1,-1 0 1,1 0 0,-1 0-1,1 0 1,0 0-1,-1 0 1,1 0 0,-1 0-1,1 0 1,0 0-1,-1-1 1,1 1 0,0 0-1,-1 0 1,1 0 0,0-1-1,-1 1 1,1 0-1,0 0 1,-1-1 0,1 1-1,0 0 1,0-1 0,-1 1-1,1 0 1,0-1-1,0 1 1,0 0 0,0-1-1,-1 1 1,1-1-1,0 1 1,0 0 0,0-1-1,0 1 1,0-1 0,0 1-1,0 0 1,0-1-1,0 1 1,0-1 0,0 1-1,0 0 1,1-2 0,1-2 69,0 0 0,1 0 0,-1 0 0,1 0 0,0 0 0,0 1 0,0-1 0,6-3 0,39-32 1271,-24 21-743,525-412 34,-536 420-624,-7 6-22,0-1 1,-1 1 0,1-1 0,-1 0-1,0 0 1,-1 0 0,1-1 0,6-10-1,-11 15 0,0 1 0,0-1 0,1 1 0,-1 0 0,0-1 0,0 1 0,0-1 0,0 1 0,0-1 0,0 1 0,0-1 0,0 1 0,0-1 0,0 1 0,0-1 0,0 1 0,0-1 0,-1 1 0,1-1 0,0 1 0,0-1 0,0 1 0,-1-1 0,1 1 0,0 0 0,-1-1 0,1 1 0,0-1 0,-1 1 0,1 0 0,0-1 0,-1 1 0,1 0 0,-1 0 0,1-1 0,-1 1 0,1 0 0,-1 0 0,-8-3 0,-1 0 0,0 1 0,1 0 0,-1 1 0,0 0 0,0 1 0,-11 0 0,7 0 0,-203 5 0,-52-1 0,248-7 0,21 2 0,-1 1 0,1 0 0,0 0 0,-1 0 0,1 0 0,-1 0 0,1-1 0,0 1 0,-1 0 0,1 0 0,0-1 0,-1 1 0,1 0 0,0-1 0,-1 1 0,1 0 0,0-1 0,0 1 0,-1 0 0,1-1 0,0 1 0,0-1 0,-1 0 0,2-1 0,0 1 0,-1-1 0,1 0 0,0 0 0,0 0 0,0 0 0,0 0 0,0 1 0,0-1 0,0 0 0,1 1 0,-1-1 0,1 1 0,-1 0 0,4-2 0,24-23 0,2 1 0,1 2 0,46-26 0,114-50 0,-175 90 0,8-3 0,2-2 0,1 1 0,42-13 0,-60 25 0,-11 7 0,-12 7 0,1-1 0,-2 0 0,-24 16 0,-2 3 0,-189 145 0,-253 149 0,371-266 0,100-53 0,-1-2 0,0 0 0,0 0 0,0-1 0,0 0 0,-1-1 0,-21 0 0,33-1 0,-1-1 0,0 0 0,0 0 0,0 0 0,1 0 0,-1 0 0,0-1 0,1 1 0,-1 0 0,0-1 0,0 0 0,1 1 0,-1-1 0,1 0 0,-1 0 0,1 1 0,-1-1 0,1 0 0,-1-1 0,1 1 0,0 0 0,-1 0 0,1-1 0,0 1 0,0 0 0,0-1 0,0 1 0,0-1 0,1 1 0,-1-1 0,0-2 0,0 0 0,1 0 0,0 0 0,0 0 0,1 0 0,-1 0 0,1-1 0,0 1 0,0 0 0,0 1 0,1-1 0,-1 0 0,1 0 0,2-3 0,16-27 0,1 1 0,1 1 0,41-44 0,89-79 0,83-46 0,-192 167 0,-29 18 0,-15 11 0,-11 6 0,-23 11 0,0 2 0,2 1 0,0 1 0,-35 24 0,40-24 0,-518 290 0,456-256 0,74-41 0,-1 0 0,0-1 0,-22 7 0,34-15 0,9-5 0,12-7 0,-5 5 0,1 1 0,1 0 0,-1 0 0,1 2 0,0-1 0,0 2 0,14-3 0,-27 6 0,0 0 0,0 0 0,0 0 0,0 0 0,0-1 0,0 1 0,0 0 0,1 0 0,-1 0 0,0 0 0,0 0 0,0 0 0,0 0 0,0 0 0,0 0 0,0 0 0,0 0 0,0 0 0,1 0 0,-1 1 0,0-1 0,0 0 0,0 0 0,0 0 0,0 0 0,0 0 0,0 0 0,0 0 0,0 0 0,0 0 0,0 0 0,0 0 0,1 0 0,-1 0 0,0 0 0,0 0 0,0 0 0,0 1 0,0-1 0,0 0 0,0 0 0,0 0 0,0 0 0,0 0 0,0 0 0,0 0 0,0 0 0,0 0 0,0 1 0,0-1 0,0 0 0,0 0 0,0 0 0,0 0 0,0 0 0,0 0 0,0 0 0,0 0 0,0 0 0,0 1 0,-10 9 0,-25 21 0,-2-1 0,-69 42 0,-97 44 0,149-87 0,-2 2 0,-98 51 0,126-69 0,0-1 0,-1-1 0,-43 9 0,69-19 0,0 0 0,0-1 0,-1 1 0,1-1 0,0 0 0,0 0 0,0 0 0,-1 0 0,1 0 0,-4-2 0,6 2 0,1 0 0,-1 0 0,1-1 0,-1 1 0,1 0 0,0-1 0,-1 1 0,1-1 0,-1 1 0,1 0 0,0-1 0,-1 1 0,1-1 0,0 1 0,-1-1 0,1 1 0,0-1 0,0 0 0,-1 1 0,1-1 0,0 1 0,0-1 0,0 0 0,0-1 0,0-1 0,0 1 0,0 0 0,1 0 0,-1-1 0,1 1 0,-1 0 0,1 0 0,1-3 0,12-22 0,1 1 0,2 0 0,0 1 0,32-33 0,310-326 0,-339 364 0,1 1 0,46-32 0,-62 50 0,-12 9 0,-23 19 0,-426 332 0,427-337 0,-1-1 0,-39 20 0,68-40 0,-1 0 0,0 1 0,-1-1 0,1 0 0,0-1 0,0 1 0,0 0 0,-1-1 0,1 1 0,0-1 0,0 1 0,-1-1 0,1 0 0,0 0 0,-1 0 0,1-1 0,0 1 0,-1 0 0,1-1 0,-4-1 0,5 1 0,0-1 0,-1 1 0,1-1 0,0 1 0,0-1 0,0 0 0,0 0 0,1 1 0,-1-1 0,0 0 0,1 0 0,-1 0 0,1 0 0,0 0 0,0 0 0,-1 1 0,1-1 0,1 0 0,-1 0 0,0 0 0,0 0 0,1 0 0,-1 0 0,1-2 0,4-15 0,0 0 0,16-34 0,-14 37 0,-1 0 0,0 0 0,-2-1 0,5-23 0,-8 37 0,-1 1 0,0 0 0,0-1 0,0 1 0,0 0 0,-1-1 0,1 1 0,0 0 0,-1-1 0,0 1 0,0 0 0,1 0 0,-1 0 0,0 0 0,-1 0 0,1 0 0,0 0 0,0 0 0,-1 0 0,0 0 0,1 1 0,-1-1 0,0 0 0,0 1 0,1 0 0,-1-1 0,0 1 0,0 0 0,-1 0 0,1 0 0,0 0 0,0 1 0,0-1 0,-1 0 0,-3 0 0,-9-1 0,-1 1 0,1 0 0,0 1 0,-23 2 0,20-1 0,-8 1 0,14-1 0,0 0 0,0-1 0,-21-2 0,30 2 0,-1-1 0,1 0 0,-1 0 0,1 0 0,0 0 0,-1-1 0,1 1 0,0-1 0,0 0 0,0 0 0,1 0 0,-1 0 0,0-1 0,1 1 0,-1-1 0,1 1 0,-3-5 0,4 5 0,0 0 0,-1 0 0,1 0 0,-1 1 0,1-1 0,-1 0 0,1 1 0,-1-1 0,0 1 0,0-1 0,0 1 0,0 0 0,0 0 0,0 0 0,0 0 0,0 0 0,0 0 0,-5 0 0,2 1 0,0 0 0,0 0 0,0 1 0,-1 0 0,1 0 0,0 1 0,0-1 0,-5 3 0,-56 23 0,-122 69 0,-52 56 0,176-107 0,34-22 0,-50 27 0,76-48 0,1 0 0,-1-1 0,0 1 0,0-1 0,0 1 0,0-1 0,0 0 0,0-1 0,-5 1 0,8-1 0,0 0 0,0 0 0,-1 0 0,1-1 0,0 1 0,0 0 0,0-1 0,0 1 0,0-1 0,0 1 0,0-1 0,0 0 0,0 1 0,0-1 0,0 0 0,0 0 0,0 0 0,1 1 0,-1-1 0,0 0 0,1 0 0,-1 0 0,0 0 0,1 0 0,0 0 0,-1-1 0,1 1 0,-1 0 0,1 0 0,0 0 0,0 0 0,0 0 0,0-1 0,-1 1 0,2 0 0,-1-1 0,1-19 0,1 0 0,0 0 0,2 0 0,1 0 0,12-34 0,-3 9 0,6-14 0,30-65 0,-40 103 0,-4 7 0,0-1 0,0 1 0,-1-1 0,-1 0 0,3-23 0,-7 37 0,0 0 0,0 0 0,0 0 0,0 0 0,0 0 0,0 0 0,-1 0 0,1 0 0,-1 0 0,1 0 0,-1 0 0,0 0 0,0 0 0,0 0 0,0 1 0,0-1 0,0 0 0,0 1 0,0-1 0,-1 1 0,-1-3 0,0 3 0,0-1 0,0 0 0,0 1 0,0-1 0,-1 1 0,1 0 0,0 0 0,0 0 0,-1 1 0,1-1 0,-6 1 0,-8 0 0,1 1 0,-1 0 0,1 2 0,-19 4 0,-38 13 0,-114 50 0,10-3 0,169-64 0,-1-1 0,1 0 0,-15 2 0,22-4 0,0 0 0,0 0 0,0 0 0,0 0 0,1 0 0,-1 0 0,0 0 0,0-1 0,0 1 0,0 0 0,0 0 0,1-1 0,-1 1 0,0 0 0,0-1 0,0 1 0,1-1 0,-2 0 0,2 0 0,-1 1 0,1-1 0,0 1 0,0-1 0,-1 1 0,1-1 0,0 1 0,0-1 0,0 0 0,0 1 0,0-1 0,0 1 0,0-1 0,0 0 0,0 1 0,0-1 0,0 1 0,0-1 0,0 0 0,1 0 0,1-5 0,1 1 0,0 0 0,0 0 0,0 0 0,5-5 0,28-33 0,58-55 0,56-36 0,-73 66 0,-40 36 0,-11 9 0,35-37 0,-55 52 0,-11 8 0,-13 9 0,-27 19 0,9-4 0,-253 159 0,276-174 0,-1-1 0,1-1 0,-2 0 0,1-1 0,-1 0 0,1-1 0,-2-1 0,1 0 0,-16 1 0,-3 1 0,-1 1 0,1 2 0,1 1 0,0 2 0,-34 17 0,-151 93 0,151-77 0,-100 86 0,158-122 0,-1-1 0,0 0 0,-1-1 0,1 0 0,-2-1 0,1 0 0,-1-1 0,1 0 0,-1-1 0,-1 0 0,1-1 0,-1 0 0,1-1 0,-20 1 0,-7 0 0,0 2 0,-70 17 0,20 6-131,-142 65-1,-82 64-177,274-137 303,-53 28 6,-144 68 0,225-111 0,0-1 0,-1 0 0,1-1 0,-21 4 0,29-7 0,1 1 0,0-1 0,-1 0 0,1 0 0,0 0 0,-1-1 0,1 1 0,0 0 0,0-1 0,-1 1 0,1-1 0,0 0 0,0 0 0,0 0 0,0 0 0,0 0 0,0 0 0,0-1 0,0 1 0,0-1 0,1 1 0,-1-1 0,0 0 0,1 1 0,-1-1 0,1 0 0,0 0 0,0 0 0,0 0 0,-2-4 0,1-2 15,0 1 0,1-1 0,0 0 0,0 1 0,1-1 0,0 0 0,0 0 0,2-11 0,15-66 260,-12 64-203,0-1-5,0 6-50,-2 0 1,3-26-1,-5 38-18,-1 1-1,0-1 1,0 0 0,-1 1-1,1-1 1,-1 0 0,1 1-1,-1-1 1,0 0 0,-1 1-1,1 0 1,-1-1 0,1 1-1,-1 0 1,0 0 0,-4-6-1,-3 0 2,6 7 0,1 0 0,-1-1 0,1 1 0,0-1 0,-1 1 0,1-1 0,1 0 0,-1 0 0,0 0 0,1 0 0,-1 0 0,1-1 0,0 1 0,0 0 0,0 0 0,0-1 0,1 1 0,-1-5 0,2-4 0,-1 1 0,1 0 0,1-1 0,0 1 0,1 0 0,7-19 0,32-61 0,-8 21 0,-33 68 0,0 0 0,0 0 0,0 0 0,0 0 0,0 0 0,-1 0 0,1 0 0,-1 0 0,0 0 0,1-1 0,-1 1 0,0 0 0,0 0 0,0 0 0,-1 0 0,1 0 0,0 0 0,-1-1 0,0 1 0,1 0 0,-2-2 0,0 2 0,0 0 0,0 1 0,0-1 0,0 0 0,-1 1 0,1-1 0,0 1 0,-1 0 0,1 0 0,-1 0 0,1 0 0,-1 0 0,0 1 0,1-1 0,-4 1 0,4 0 0,0-1 0,0 1 0,0 0 0,0-1 0,0 1 0,1-1 0,-1 0 0,0 1 0,0-1 0,1 0 0,-1 0 0,1 0 0,-1 0 0,1-1 0,-1 1 0,1 0 0,-1 0 0,1-1 0,0 1 0,-1-3 0,1 2 0,0-1 0,1 1 0,0 0 0,-1-1 0,1 1 0,0 0 0,0-1 0,1 1 0,-1 0 0,0-1 0,1 1 0,-1 0 0,1-1 0,0 1 0,0 0 0,0 0 0,1-3 0,12-20 0,1 0 0,2 1 0,34-41 0,-13 18 0,-24 29 0,7-10 0,0 2 0,32-30 0,-197 167 0,125-95 0,0 0 0,1 1 0,1 0 0,-18 25 0,-20 21 0,14-22 0,-2-1 0,-1-3 0,-3-2 0,-88 53 0,80-58 0,-149 88 0,193-111 0,5-2 0,-1 0 0,0-1 0,0 0 0,0-1 0,0 1 0,-1-1 0,-11 3 0,19-6 0,-1 0 0,0 0 0,0 0 0,1 0 0,-1 0 0,0 0 0,0 0 0,0 0 0,1 0 0,-1 0 0,0 0 0,0 0 0,1 0 0,-1-1 0,0 1 0,0 0 0,1-1 0,-1 1 0,0 0 0,1-1 0,-1 1 0,0-1 0,1 1 0,-1-1 0,1 1 0,-1-1 0,1 0 0,-1 1 0,1-1 0,-1 0 0,1 1 0,0-1 0,-1 0 0,1 1 0,-1-2 0,1-2 0,-1 0 0,1 0 0,0 1 0,0-1 0,0 0 0,2-7 0,4-25 0,3 0 0,0 0 0,3 1 0,19-44 0,-6 28 0,2 1 0,37-52 0,-73 115 0,-1-1 0,-21 23 0,19-28 0,20-24 0,27-32 0,63-67 0,-19 24 0,-52 58 0,-6 7 0,26-26 0,-33 41 0,-14 12 0,0 0 0,0 0 0,0 0 0,0 0 0,0 0 0,1-1 0,-1 1 0,0 0 0,0 0 0,0 0 0,0 0 0,0 0 0,0 0 0,0 0 0,0 0 0,0 0 0,0 0 0,0 0 0,0 0 0,0 0 0,1 0 0,-1 0 0,0 0 0,0 0 0,0 0 0,0 0 0,0 0 0,0 0 0,0 0 0,0 0 0,0 0 0,0 0 0,0 0 0,1 0 0,-1 0 0,0 0 0,0 0 0,0 0 0,0 0 0,0 0 0,0 0 0,0 0 0,0 0 0,0 0 0,0 0 0,0 0 0,0 0 0,1 0 0,-1 0 0,0 1 0,0-1 0,0 0 0,0 0 0,0 0 0,0 0 0,0 0 0,0 0 0,0 0 0,0 0 0,0 0 0,0 0 0,0 0 0,0 1 0,0-1 0,0 0 0,0 0 0,0 0 0,0 0 0,-17 28 0,-29 31 17,-61 59-1,-67 52-71,93-92-69,34-33 15,-300 283-510,335-317 619,-1 0 0,1-1 0,-2 0 0,1-2 0,-24 13 0,35-20-2,0-1 0,0 1 1,0 0-1,0 0 0,0-1 1,0 0-1,0 1 0,-1-1 1,1 0-1,-4 0 0,6 0 2,-1 0-1,1 0 1,0 0-1,-1 0 1,1-1-1,-1 1 1,1 0-1,0 0 0,-1 0 1,1-1-1,0 1 1,-1 0-1,1-1 1,0 1-1,0 0 1,-1-1-1,1 1 1,0 0-1,0-1 1,-1 1-1,1 0 0,0-1 1,0 1-1,0-1 1,0 1-1,0 0 1,0-1-1,0 1 1,0-1-1,0 1 1,0 0-1,0-1 1,0 0-1,1-3 21,0-1 1,0 1-1,1-1 0,0 1 0,0 0 1,0-1-1,0 1 0,6-7 0,36-48 203,3 2 1,57-53-1,-61 65-267,548-538-521,-559 554 565,-15 14 0,-44 34 0,-459 304 607,449-299-598,-108 80 25,53-35-16,61-43-18,31-26 0,0 0 0,0 0 0,0 0 0,0 0 0,1 0 0,-1 1 0,0-1 0,0 0 0,0 0 0,0 0 0,0 0 0,0 0 0,0 0 0,0 0 0,0 0 0,0 0 0,0 0 0,0 0 0,0 0 0,0 0 0,0 0 0,0 1 0,0-1 0,0 0 0,0 0 0,0 0 0,0 0 0,0 0 0,0 0 0,0 0 0,0 0 0,0 0 0,0 0 0,0 0 0,0 1 0,0-1 0,0 0 0,0 0 0,0 0 0,0 0 0,0 0 0,0 0 0,0 0 0,0 0 0,0 0 0,0 0 0,0 0 0,0 0 0,0 0 0,-1 1 0,20-13 0,78-51 0,-96 62 0,0 1 0,1-1 0,-1 0 0,1 0 0,-1 0 0,0 0 0,0 0 0,1-1 0,-1 1 0,0 0 0,0-1 0,0 1 0,0 0 0,1-3 0,-2 4 0,0 0 0,0-1 0,0 1 0,-1 0 0,1 0 0,0 0 0,0-1 0,0 1 0,0 0 0,0 0 0,0 0 0,0-1 0,0 1 0,0 0 0,0 0 0,-1 0 0,1-1 0,0 1 0,0 0 0,0 0 0,0 0 0,0 0 0,-1 0 0,1 0 0,0-1 0,0 1 0,0 0 0,-1 0 0,1 0 0,0 0 0,0 0 0,0 0 0,-1 0 0,1 0 0,0 0 0,-19 1 0,-3 4 0,0 1 0,1 1 0,-28 12 0,-62 37 0,61-30 0,6-7 0,43-18 0,1-1 0,-1 0 0,0 0 0,1 0 0,-1 1 0,0-1 0,0 0 0,1 0 0,-1 0 0,0 0 0,0 0 0,1-1 0,-1 1 0,0 0 0,1 0 0,-1 0 0,0-1 0,1 1 0,-1 0 0,-1-1 0,2 0 0,0 1 0,-1-1 0,1 1 0,0-1 0,0 1 0,-1-1 0,1 1 0,0-1 0,0 1 0,0-1 0,0 0 0,0 1 0,0-1 0,0 1 0,0-1 0,0 1 0,0-1 0,0 1 0,0-1 0,1 0 0,0-5 0,1 1 0,1 0 0,-1 0 0,6-9 0,17-21 0,1 0 0,51-50 0,73-56 0,-148 140 0,89-74 0,-80 71 0,-8 9 0,-6 13 0,3-17 0,-3 8 0,-1-1 0,0 1 0,0-1 0,-1 0 0,0 0 0,0 0 0,-10 10 0,-52 52 0,25-29 0,-23 21 0,39-39 0,-40 46 0,30-27 0,-58 50 0,59-63 0,-40 27 0,47-37 0,1 1 0,0 2 0,-28 31 0,-6 15-1365,35-37-5461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500FB-F617-6BCB-CC08-58738E80C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DA370-7893-1D01-4AF6-A289CB08A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382BC-02B8-308F-D3FA-0519B78B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582B7-1970-BDE9-DF9E-85ECF6F7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853CC-5451-2716-4F02-2DC8EDE9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494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004C8-F51C-DE59-C648-3FE02747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BB580-F4F8-C77B-C42C-DF4AFF539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27313-C5B2-01FF-8A60-71EF9F96D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DD9AE-0DE7-0318-466C-F66DBEA4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54599-F97E-E309-2AC1-5EEA4B04E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05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EE7A9F-EA50-FB29-DB7C-F48DF7DB1F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F26CD-B944-25E9-8DB3-3A52A51FB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974A1-75E5-5CC7-E527-778F70501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140DA-5D4C-BB01-3993-4F3ED94C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FC807-F399-003E-0935-41A5EA34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764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725CF-89F6-B792-7280-4FF58E9B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5662B-4259-D5EF-2416-DB37B430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D638-CF76-1447-DC1A-667BBF98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44608-6EE0-395A-763C-D6A0B963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32218-5CC9-FD31-AEF9-4A3A0143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9881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7360-4E8A-9FE9-6AAE-5D78A23D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F6D6A-89A7-E754-D90C-AFAEA9FEC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D298A-3815-EF88-D07D-872C2B2D5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64A61-B865-E1A9-C8E0-F7F759B21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360D-EBA0-F7A2-D576-A500F47A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148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7A33-608B-1910-B6CD-A638E1DF5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954B-F52C-8404-6634-74B68135AB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86938-E666-F701-A5B7-C33D05E66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954D1-7EC6-2052-5678-752757F2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737E31-3F1D-A297-E673-3E903AF4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F3354-A789-FFAB-F0C3-32BDF6C96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00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C785-9CCF-7A7C-1531-32D36DAD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C5618-549F-A7BE-48C3-0FA0C0C98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A981E4-836B-7CC1-3E7B-F479B13F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B59B9B-1935-3D48-E062-3A6383AC20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BEF5E-22C6-F8F4-7664-8B243429E0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5BB21-BF88-B49F-AFBA-0AB0552C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F4B2E-513C-8DF1-5092-F4C8E788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6D63A-CA7D-BE4B-DADB-365C907C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752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D1A3-DA89-BA37-C51B-58B69EA9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C4EE2-789B-5A7F-7A15-710793F2F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FC8C8-9E2D-2660-0D0F-DF1F864EA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C91D4-6A58-1E16-BE86-D2975792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49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11993-D5A6-3C7B-56CE-1ECA99ABF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634D45-40CA-16B5-4DE4-0DE3597F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60302-D414-111E-A363-B72EC22A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27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F13AF-05C9-8BDA-2976-F58F7B65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C1D2-39FC-617C-2BA3-466A985C9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30791-DCBC-F19A-8F56-EABD28E9CA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B25D15-FD45-008F-E654-D98CA6D6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0A69D-E6B3-06BC-0337-86FD48D9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2B11B-0DDF-C56D-DF43-BB3F0164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22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A158-2805-4DAA-C1F0-68443F28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86B4BB-4066-B0D2-437C-3F5B77329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0225E-BE00-91CA-2ABE-18EFE5685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141BE-9AC2-591E-8F26-D4E4DE15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64AE-7E1D-3027-980D-0AC55130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AD10E-A720-F6E8-1A36-9A8BEF16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41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E70583-7A74-EF98-5412-4405E8CC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E5FFA-C686-551E-4103-A11B636A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98938-873E-106A-6116-475E27460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D7EA56-DBB2-4946-AAEA-377F5DBE679B}" type="datetimeFigureOut">
              <a:rPr lang="en-GB" smtClean="0"/>
              <a:t>29/01/2025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D9A79-B2F5-6967-5A21-05EA322F3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95324-2484-A069-449B-7E1A4C5D3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5D66FE-6BCC-43F0-A416-D3B23F6DD5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949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Have A Bomb Spongebob GIF - I have a bomb Spongebob - Discover ...">
            <a:extLst>
              <a:ext uri="{FF2B5EF4-FFF2-40B4-BE49-F238E27FC236}">
                <a16:creationId xmlns:a16="http://schemas.microsoft.com/office/drawing/2014/main" id="{EBEDDFDD-1EA3-F980-410A-D3CC11238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0" y="3246917"/>
            <a:ext cx="5295226" cy="318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332B98-9E3E-F957-69B4-701510152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85" y="1183938"/>
            <a:ext cx="5154915" cy="5154915"/>
          </a:xfrm>
          <a:prstGeom prst="rect">
            <a:avLst/>
          </a:prstGeom>
        </p:spPr>
      </p:pic>
      <p:pic>
        <p:nvPicPr>
          <p:cNvPr id="1032" name="Picture 8" descr="Boykisser Meme GIF - Boykisser meme - Descubrir y compartir GIFs">
            <a:extLst>
              <a:ext uri="{FF2B5EF4-FFF2-40B4-BE49-F238E27FC236}">
                <a16:creationId xmlns:a16="http://schemas.microsoft.com/office/drawing/2014/main" id="{8E93205B-7628-D7A1-3974-03B677CC4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0" y="220707"/>
            <a:ext cx="4238625" cy="28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6864BF-68C8-27E0-D401-48532A5C5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1786" y="709005"/>
            <a:ext cx="9144000" cy="2387600"/>
          </a:xfrm>
        </p:spPr>
        <p:txBody>
          <a:bodyPr/>
          <a:lstStyle/>
          <a:p>
            <a:r>
              <a:rPr lang="vi-VN" dirty="0"/>
              <a:t>A̴̼̘͕̯̼̮̲͋̀̊̽̉ͅc̷̫̰̈̉t̵̹̞̗̦̹̱̖̜̻̿̒̆̀̀̿͂͝į̶̘̹͇̗̱͕̭̤̙͑̒̈́v̸̨̞̪͚̗͖̄̆ͅë̸̙̀͆̌̋́͋̒ ̷̡̟̞̥̦̜͉́̍̀̓Ḑ̵̫͖̥̅̓̀i̴͖̽̑͌̅͗ŗ̸͍̩̗̰̞̩̖̠̑e̸̳̩̭̙͎̞̗̺̚c̵̦̬͐́͠ṭ̶̡̣̪̙͕̞̞͌́̓̌̆̉͊o̴̹̗͚͖̺̓̓͂͆͊̽̉͋̅ͅr̷̡̼͕̻͚̈́͒̄̊͝͝y̶̬͚̬̼̟̩͈̩̓̾</a:t>
            </a:r>
            <a:br>
              <a:rPr lang="vi-VN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055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D76C-61B1-CF86-7815-E490AAA72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32" y="308423"/>
            <a:ext cx="9392968" cy="138226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842F-02C4-152D-ED0F-9B6A98A1F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746"/>
            <a:ext cx="69261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Crackmapexec</a:t>
            </a:r>
            <a:r>
              <a:rPr lang="en-GB" dirty="0"/>
              <a:t> is a ‘</a:t>
            </a:r>
            <a:r>
              <a:rPr lang="en-GB" dirty="0" err="1"/>
              <a:t>swiss</a:t>
            </a:r>
            <a:r>
              <a:rPr lang="en-GB" dirty="0"/>
              <a:t>-army knife’ type hacking tool</a:t>
            </a:r>
          </a:p>
          <a:p>
            <a:r>
              <a:rPr lang="en-GB" dirty="0"/>
              <a:t>AD enumeration</a:t>
            </a:r>
          </a:p>
          <a:p>
            <a:pPr lvl="1"/>
            <a:r>
              <a:rPr lang="en-GB" dirty="0"/>
              <a:t>Domains, users and groups</a:t>
            </a:r>
          </a:p>
          <a:p>
            <a:r>
              <a:rPr lang="en-GB" dirty="0"/>
              <a:t>Cred brute forcing</a:t>
            </a:r>
          </a:p>
          <a:p>
            <a:pPr lvl="1"/>
            <a:r>
              <a:rPr lang="en-GB" dirty="0"/>
              <a:t>Password spraying over a number of networks like SMP, RPC, LDAP and </a:t>
            </a:r>
            <a:r>
              <a:rPr lang="en-GB" dirty="0" err="1"/>
              <a:t>WinRM</a:t>
            </a:r>
            <a:endParaRPr lang="en-GB" dirty="0"/>
          </a:p>
          <a:p>
            <a:r>
              <a:rPr lang="en-GB" dirty="0"/>
              <a:t>Remote Code Execution</a:t>
            </a:r>
          </a:p>
          <a:p>
            <a:r>
              <a:rPr lang="en-GB" dirty="0"/>
              <a:t>Lateral Movement</a:t>
            </a:r>
          </a:p>
        </p:txBody>
      </p:sp>
      <p:pic>
        <p:nvPicPr>
          <p:cNvPr id="6146" name="Picture 2" descr="Rendered Image">
            <a:extLst>
              <a:ext uri="{FF2B5EF4-FFF2-40B4-BE49-F238E27FC236}">
                <a16:creationId xmlns:a16="http://schemas.microsoft.com/office/drawing/2014/main" id="{0F39EDE5-E171-3ED9-93D3-8C5243763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17" y="-977"/>
            <a:ext cx="10389383" cy="16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3B2D09-6CD2-5268-1F3D-001CACDF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412331"/>
            <a:ext cx="3619501" cy="3619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640B6-5B62-1AED-0948-7200E604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63" y="5637087"/>
            <a:ext cx="6850025" cy="12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94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61DD-06DC-11CE-E2CF-D5376233C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4685"/>
            <a:ext cx="10515600" cy="30438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Microsoft SQL:</a:t>
            </a:r>
          </a:p>
          <a:p>
            <a:endParaRPr lang="en-GB" dirty="0"/>
          </a:p>
          <a:p>
            <a:r>
              <a:rPr lang="en-GB" dirty="0"/>
              <a:t>Just SMB client but for SQL servers</a:t>
            </a:r>
          </a:p>
          <a:p>
            <a:r>
              <a:rPr lang="en-GB" dirty="0"/>
              <a:t>It sucks</a:t>
            </a:r>
          </a:p>
          <a:p>
            <a:r>
              <a:rPr lang="en-GB" dirty="0"/>
              <a:t>Hate using </a:t>
            </a:r>
            <a:r>
              <a:rPr lang="en-GB" dirty="0" err="1"/>
              <a:t>sql</a:t>
            </a:r>
            <a:endParaRPr lang="en-GB" dirty="0"/>
          </a:p>
          <a:p>
            <a:r>
              <a:rPr lang="en-GB" dirty="0"/>
              <a:t>Combines the two worst things in ethical hacking</a:t>
            </a:r>
          </a:p>
          <a:p>
            <a:r>
              <a:rPr lang="en-GB" dirty="0"/>
              <a:t>I don’t want to write any more about it</a:t>
            </a:r>
          </a:p>
        </p:txBody>
      </p:sp>
      <p:pic>
        <p:nvPicPr>
          <p:cNvPr id="7170" name="Picture 2" descr="Rendered Image">
            <a:extLst>
              <a:ext uri="{FF2B5EF4-FFF2-40B4-BE49-F238E27FC236}">
                <a16:creationId xmlns:a16="http://schemas.microsoft.com/office/drawing/2014/main" id="{F54D8F19-5FA1-943D-4774-96FBF140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884" y="1024774"/>
            <a:ext cx="4038494" cy="103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ink clouds - Clip Art Library">
            <a:extLst>
              <a:ext uri="{FF2B5EF4-FFF2-40B4-BE49-F238E27FC236}">
                <a16:creationId xmlns:a16="http://schemas.microsoft.com/office/drawing/2014/main" id="{649AFB0E-AC38-6620-C082-FE162D67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255" y="66676"/>
            <a:ext cx="3173544" cy="218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kon Kartun Dengan Kantong Sampah Hitam Bau, Udara, Bau, Koridor PNG ...">
            <a:extLst>
              <a:ext uri="{FF2B5EF4-FFF2-40B4-BE49-F238E27FC236}">
                <a16:creationId xmlns:a16="http://schemas.microsoft.com/office/drawing/2014/main" id="{0EE1DB70-71EA-FE45-B339-4B634F1F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58" y="-425884"/>
            <a:ext cx="2680570" cy="2680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5EC96F-BBE1-BD71-C166-67E1B897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942" y="5325630"/>
            <a:ext cx="9666378" cy="101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A088-267C-1BCD-91E2-003044B6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90" y="438411"/>
            <a:ext cx="5520230" cy="622543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 err="1"/>
              <a:t>WinPEAS</a:t>
            </a:r>
            <a:r>
              <a:rPr lang="en-GB" dirty="0"/>
              <a:t> is a windows network enumeration tool</a:t>
            </a:r>
          </a:p>
          <a:p>
            <a:r>
              <a:rPr lang="en-GB" dirty="0"/>
              <a:t>Run it by curling it onto the target</a:t>
            </a:r>
          </a:p>
          <a:p>
            <a:r>
              <a:rPr lang="en-GB" dirty="0"/>
              <a:t>Produces a colour-coded analysis of misconfigurations on a network</a:t>
            </a:r>
          </a:p>
          <a:p>
            <a:pPr lvl="1"/>
            <a:r>
              <a:rPr lang="en-GB" dirty="0"/>
              <a:t>Exploit and Priv Esc on that thang</a:t>
            </a:r>
          </a:p>
          <a:p>
            <a:pPr marL="0" indent="0">
              <a:buNone/>
            </a:pPr>
            <a:r>
              <a:rPr lang="en-GB" dirty="0"/>
              <a:t>Outputs Can Include:</a:t>
            </a:r>
          </a:p>
          <a:p>
            <a:r>
              <a:rPr lang="en-GB" dirty="0"/>
              <a:t>Unquoted service paths</a:t>
            </a:r>
          </a:p>
          <a:p>
            <a:pPr lvl="1"/>
            <a:r>
              <a:rPr lang="en-US" dirty="0"/>
              <a:t>Modify the path to execute a malicious binary</a:t>
            </a:r>
            <a:endParaRPr lang="en-GB" dirty="0"/>
          </a:p>
          <a:p>
            <a:r>
              <a:rPr lang="en-GB" dirty="0"/>
              <a:t>Plaintext credentials</a:t>
            </a:r>
          </a:p>
          <a:p>
            <a:pPr lvl="1"/>
            <a:r>
              <a:rPr lang="en-GB" dirty="0"/>
              <a:t>Extract plaintext passwords</a:t>
            </a:r>
          </a:p>
          <a:p>
            <a:r>
              <a:rPr lang="en-GB" dirty="0"/>
              <a:t>Weak folder permissions</a:t>
            </a:r>
          </a:p>
          <a:p>
            <a:pPr lvl="1"/>
            <a:r>
              <a:rPr lang="en-GB" dirty="0"/>
              <a:t>Replace an exe with something more devious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220" name="Picture 4" descr="Come nasce il criceto triste: il meme che racconta la nostra incapacità ...">
            <a:extLst>
              <a:ext uri="{FF2B5EF4-FFF2-40B4-BE49-F238E27FC236}">
                <a16:creationId xmlns:a16="http://schemas.microsoft.com/office/drawing/2014/main" id="{869655AB-BD2E-70F0-0F4F-13A4794DC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782" y="83344"/>
            <a:ext cx="5753003" cy="32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026DFD-42EA-A274-24CC-0030F1AD99C8}"/>
              </a:ext>
            </a:extLst>
          </p:cNvPr>
          <p:cNvSpPr/>
          <p:nvPr/>
        </p:nvSpPr>
        <p:spPr>
          <a:xfrm>
            <a:off x="7600662" y="1510804"/>
            <a:ext cx="29432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WinPeas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222" name="Picture 6" descr="that feeling when knee surgery is tomorrow metalhead | Blue Grinch ...">
            <a:extLst>
              <a:ext uri="{FF2B5EF4-FFF2-40B4-BE49-F238E27FC236}">
                <a16:creationId xmlns:a16="http://schemas.microsoft.com/office/drawing/2014/main" id="{3308881C-FA51-36D0-5071-E9746E384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212" y="3429000"/>
            <a:ext cx="4835894" cy="337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F29BC4-05CC-6590-533C-181967DCD267}"/>
                  </a:ext>
                </a:extLst>
              </p14:cNvPr>
              <p14:cNvContentPartPr/>
              <p14:nvPr/>
            </p14:nvContentPartPr>
            <p14:xfrm>
              <a:off x="6688627" y="5823202"/>
              <a:ext cx="4565520" cy="798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F29BC4-05CC-6590-533C-181967DCD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507" y="5817082"/>
                <a:ext cx="4577760" cy="811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4CBED2A-C34E-5109-8663-D025C8641E73}"/>
              </a:ext>
            </a:extLst>
          </p:cNvPr>
          <p:cNvSpPr/>
          <p:nvPr/>
        </p:nvSpPr>
        <p:spPr>
          <a:xfrm>
            <a:off x="7249047" y="5665847"/>
            <a:ext cx="3029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WINPEES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810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Sky on Twitter: &quot;r/blurrypicturesofcats doesn't have memes, but funny ...">
            <a:extLst>
              <a:ext uri="{FF2B5EF4-FFF2-40B4-BE49-F238E27FC236}">
                <a16:creationId xmlns:a16="http://schemas.microsoft.com/office/drawing/2014/main" id="{857314F7-E520-B67F-4156-C9969291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28" y="2545048"/>
            <a:ext cx="2829867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1AFEF-E304-BC3C-6F3A-49738F46F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63016" cy="4462441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Evil-</a:t>
            </a:r>
            <a:r>
              <a:rPr lang="en-GB" dirty="0" err="1"/>
              <a:t>WinRM</a:t>
            </a:r>
            <a:r>
              <a:rPr lang="en-GB" dirty="0"/>
              <a:t> is a Windows Remote Manager exploitation tool</a:t>
            </a:r>
          </a:p>
          <a:p>
            <a:r>
              <a:rPr lang="en-GB" dirty="0"/>
              <a:t>Uses NTLM Creds to hijack an open </a:t>
            </a:r>
            <a:r>
              <a:rPr lang="en-GB" dirty="0" err="1"/>
              <a:t>WinRM</a:t>
            </a:r>
            <a:r>
              <a:rPr lang="en-GB" dirty="0"/>
              <a:t> port</a:t>
            </a:r>
          </a:p>
          <a:p>
            <a:r>
              <a:rPr lang="en-GB" dirty="0"/>
              <a:t>Gives the user PowerShell shell access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7FFF1B5-C09A-56AA-7E75-C3B67B812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19" y="1440387"/>
            <a:ext cx="3486672" cy="22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ndered Image">
            <a:extLst>
              <a:ext uri="{FF2B5EF4-FFF2-40B4-BE49-F238E27FC236}">
                <a16:creationId xmlns:a16="http://schemas.microsoft.com/office/drawing/2014/main" id="{965E127D-7687-E141-003E-6B194F7C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38" y="225991"/>
            <a:ext cx="67818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681A3-CCAB-4EE1-E4EF-6F04FFD0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51" y="5820998"/>
            <a:ext cx="9334504" cy="92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541A4-DDC8-EF98-1872-EF4DF2F7719E}"/>
              </a:ext>
            </a:extLst>
          </p:cNvPr>
          <p:cNvSpPr txBox="1"/>
          <p:nvPr/>
        </p:nvSpPr>
        <p:spPr>
          <a:xfrm>
            <a:off x="7778663" y="3749937"/>
            <a:ext cx="3575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Evil evil-</a:t>
            </a:r>
            <a:r>
              <a:rPr lang="en-GB" dirty="0" err="1"/>
              <a:t>winrm</a:t>
            </a:r>
            <a:r>
              <a:rPr lang="en-GB" dirty="0"/>
              <a:t> be like: I am a legitimate way of remotely accessing a windows client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139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6C920-FF92-2265-FBA1-18E940CC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CCC05-00C2-38FF-0081-623FADFFB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41B2C-0002-31D0-5EEB-B0093103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" y="0"/>
            <a:ext cx="12180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1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conspiracytheory | Tumblr">
            <a:extLst>
              <a:ext uri="{FF2B5EF4-FFF2-40B4-BE49-F238E27FC236}">
                <a16:creationId xmlns:a16="http://schemas.microsoft.com/office/drawing/2014/main" id="{C72399C7-BD5A-D50B-6F22-4ED2F61C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26" y="-37543"/>
            <a:ext cx="12213726" cy="693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A508B-BB92-40E1-A78B-1C292DAD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989"/>
            <a:ext cx="10515600" cy="6250488"/>
          </a:xfrm>
        </p:spPr>
        <p:txBody>
          <a:bodyPr>
            <a:normAutofit/>
          </a:bodyPr>
          <a:lstStyle/>
          <a:p>
            <a:r>
              <a:rPr lang="en-GB" sz="3600" dirty="0"/>
              <a:t>Active directory is the directory structure designed by Microsoft </a:t>
            </a:r>
          </a:p>
          <a:p>
            <a:r>
              <a:rPr lang="en-GB" sz="3600" dirty="0"/>
              <a:t>different to Linux </a:t>
            </a:r>
          </a:p>
          <a:p>
            <a:pPr lvl="1"/>
            <a:r>
              <a:rPr lang="en-GB" sz="3200" dirty="0"/>
              <a:t>way that it stores data</a:t>
            </a:r>
          </a:p>
          <a:p>
            <a:pPr lvl="1"/>
            <a:r>
              <a:rPr lang="en-GB" sz="3200" dirty="0"/>
              <a:t>how the user would traverse it in CLI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600" dirty="0"/>
          </a:p>
          <a:p>
            <a:pPr marL="0" indent="0">
              <a:buNone/>
            </a:pPr>
            <a:r>
              <a:rPr lang="en-GB" sz="3600" dirty="0"/>
              <a:t>…This means new commands and new tools</a:t>
            </a:r>
          </a:p>
        </p:txBody>
      </p:sp>
    </p:spTree>
    <p:extLst>
      <p:ext uri="{BB962C8B-B14F-4D97-AF65-F5344CB8AC3E}">
        <p14:creationId xmlns:p14="http://schemas.microsoft.com/office/powerpoint/2010/main" val="423035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26ED-3331-AB16-0374-6F71E953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939" y="365124"/>
            <a:ext cx="10515600" cy="1325563"/>
          </a:xfrm>
        </p:spPr>
        <p:txBody>
          <a:bodyPr/>
          <a:lstStyle/>
          <a:p>
            <a:r>
              <a:rPr lang="en-GB" dirty="0"/>
              <a:t>Some                                                            : </a:t>
            </a:r>
          </a:p>
        </p:txBody>
      </p:sp>
      <p:pic>
        <p:nvPicPr>
          <p:cNvPr id="1026" name="Picture 2" descr="Rendered Image">
            <a:extLst>
              <a:ext uri="{FF2B5EF4-FFF2-40B4-BE49-F238E27FC236}">
                <a16:creationId xmlns:a16="http://schemas.microsoft.com/office/drawing/2014/main" id="{C4EE3536-4CE5-3665-1403-16AE59327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008" y="422275"/>
            <a:ext cx="64579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36E5921-62A2-47C9-D485-71859FD55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372213"/>
              </p:ext>
            </p:extLst>
          </p:nvPr>
        </p:nvGraphicFramePr>
        <p:xfrm>
          <a:off x="951457" y="1690687"/>
          <a:ext cx="9946708" cy="402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354">
                  <a:extLst>
                    <a:ext uri="{9D8B030D-6E8A-4147-A177-3AD203B41FA5}">
                      <a16:colId xmlns:a16="http://schemas.microsoft.com/office/drawing/2014/main" val="2759996567"/>
                    </a:ext>
                  </a:extLst>
                </a:gridCol>
                <a:gridCol w="4973354">
                  <a:extLst>
                    <a:ext uri="{9D8B030D-6E8A-4147-A177-3AD203B41FA5}">
                      <a16:colId xmlns:a16="http://schemas.microsoft.com/office/drawing/2014/main" val="2378647034"/>
                    </a:ext>
                  </a:extLst>
                </a:gridCol>
              </a:tblGrid>
              <a:tr h="55147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856367"/>
                  </a:ext>
                </a:extLst>
              </a:tr>
              <a:tr h="3476100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cd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/>
                        <a:t>mkdir</a:t>
                      </a:r>
                      <a:endParaRPr lang="en-GB" dirty="0"/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cp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mv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exit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nano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cat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ping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/>
                        <a:t>chmod</a:t>
                      </a:r>
                      <a:endParaRPr lang="en-GB" dirty="0"/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/>
                        <a:t>ifconfig</a:t>
                      </a:r>
                      <a:endParaRPr lang="en-GB" dirty="0"/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man [command name]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cd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 err="1"/>
                        <a:t>mkdir</a:t>
                      </a:r>
                      <a:endParaRPr lang="en-GB" sz="1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copy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move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exit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edit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type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ping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 err="1"/>
                        <a:t>attrib</a:t>
                      </a:r>
                      <a:endParaRPr lang="en-GB" sz="18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 err="1"/>
                        <a:t>ip</a:t>
                      </a:r>
                      <a:r>
                        <a:rPr lang="en-GB" sz="1800" dirty="0"/>
                        <a:t> config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1800" dirty="0"/>
                        <a:t>[Command name]/?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67445"/>
                  </a:ext>
                </a:extLst>
              </a:tr>
            </a:tbl>
          </a:graphicData>
        </a:graphic>
      </p:graphicFrame>
      <p:pic>
        <p:nvPicPr>
          <p:cNvPr id="1028" name="Picture 4" descr="Fire Png Transparent">
            <a:extLst>
              <a:ext uri="{FF2B5EF4-FFF2-40B4-BE49-F238E27FC236}">
                <a16:creationId xmlns:a16="http://schemas.microsoft.com/office/drawing/2014/main" id="{0274340F-6D1E-E4A1-8631-8D777E71B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7912"/>
            <a:ext cx="12192000" cy="30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 Png Transparent">
            <a:extLst>
              <a:ext uri="{FF2B5EF4-FFF2-40B4-BE49-F238E27FC236}">
                <a16:creationId xmlns:a16="http://schemas.microsoft.com/office/drawing/2014/main" id="{F1C9758B-3ACD-2BD5-FFE3-B4D52737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38164" y="2004165"/>
            <a:ext cx="6858000" cy="28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Fire Png Transparent">
            <a:extLst>
              <a:ext uri="{FF2B5EF4-FFF2-40B4-BE49-F238E27FC236}">
                <a16:creationId xmlns:a16="http://schemas.microsoft.com/office/drawing/2014/main" id="{A5EA263A-50A0-5D3B-5B3B-C16C261D4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107504" y="2107504"/>
            <a:ext cx="6858000" cy="2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64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3F480E-1DEE-C4A1-CDBA-E998D949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Some  MORE                                                                  : </a:t>
            </a:r>
          </a:p>
        </p:txBody>
      </p:sp>
      <p:pic>
        <p:nvPicPr>
          <p:cNvPr id="5" name="Picture 2" descr="Rendered Image">
            <a:extLst>
              <a:ext uri="{FF2B5EF4-FFF2-40B4-BE49-F238E27FC236}">
                <a16:creationId xmlns:a16="http://schemas.microsoft.com/office/drawing/2014/main" id="{C5D0ECDB-4423-63C7-E434-8A7F13697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72" y="484981"/>
            <a:ext cx="64579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DEDD69-1B14-1703-4491-0460CA0AB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214659"/>
              </p:ext>
            </p:extLst>
          </p:nvPr>
        </p:nvGraphicFramePr>
        <p:xfrm>
          <a:off x="951457" y="1690687"/>
          <a:ext cx="9946708" cy="4027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3354">
                  <a:extLst>
                    <a:ext uri="{9D8B030D-6E8A-4147-A177-3AD203B41FA5}">
                      <a16:colId xmlns:a16="http://schemas.microsoft.com/office/drawing/2014/main" val="2759996567"/>
                    </a:ext>
                  </a:extLst>
                </a:gridCol>
                <a:gridCol w="4973354">
                  <a:extLst>
                    <a:ext uri="{9D8B030D-6E8A-4147-A177-3AD203B41FA5}">
                      <a16:colId xmlns:a16="http://schemas.microsoft.com/office/drawing/2014/main" val="2378647034"/>
                    </a:ext>
                  </a:extLst>
                </a:gridCol>
              </a:tblGrid>
              <a:tr h="551472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Linux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Windows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5856367"/>
                  </a:ext>
                </a:extLst>
              </a:tr>
              <a:tr h="3476100">
                <a:tc>
                  <a:txBody>
                    <a:bodyPr/>
                    <a:lstStyle/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./[program]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passwd</a:t>
                      </a:r>
                    </a:p>
                    <a:p>
                      <a:pPr marL="285750" indent="-285750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/>
                        <a:t>whoami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Start [program]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net user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/>
                        <a:t>whoami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367445"/>
                  </a:ext>
                </a:extLst>
              </a:tr>
            </a:tbl>
          </a:graphicData>
        </a:graphic>
      </p:graphicFrame>
      <p:pic>
        <p:nvPicPr>
          <p:cNvPr id="7" name="Picture 6" descr="Fire Png Transparent">
            <a:extLst>
              <a:ext uri="{FF2B5EF4-FFF2-40B4-BE49-F238E27FC236}">
                <a16:creationId xmlns:a16="http://schemas.microsoft.com/office/drawing/2014/main" id="{2D0306F2-EDF8-8B02-7BB3-DE35DE6C9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107504" y="2107504"/>
            <a:ext cx="6858000" cy="264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re Png Transparent">
            <a:extLst>
              <a:ext uri="{FF2B5EF4-FFF2-40B4-BE49-F238E27FC236}">
                <a16:creationId xmlns:a16="http://schemas.microsoft.com/office/drawing/2014/main" id="{3ABBBD06-FE09-AA28-70B9-1AD8B508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38164" y="2004165"/>
            <a:ext cx="6858000" cy="284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Fire Png Transparent">
            <a:extLst>
              <a:ext uri="{FF2B5EF4-FFF2-40B4-BE49-F238E27FC236}">
                <a16:creationId xmlns:a16="http://schemas.microsoft.com/office/drawing/2014/main" id="{35A04C58-7CAD-BA16-595E-B5B9AD14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7912"/>
            <a:ext cx="12192000" cy="305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98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E4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ork tools hi-res stock photography and images - Alamy">
            <a:extLst>
              <a:ext uri="{FF2B5EF4-FFF2-40B4-BE49-F238E27FC236}">
                <a16:creationId xmlns:a16="http://schemas.microsoft.com/office/drawing/2014/main" id="{659DB37C-AED8-4C1A-0B18-61488D44EF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5042" y="643467"/>
            <a:ext cx="348191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0C193F-D087-39A9-525B-49F14B9202F1}"/>
              </a:ext>
            </a:extLst>
          </p:cNvPr>
          <p:cNvSpPr/>
          <p:nvPr/>
        </p:nvSpPr>
        <p:spPr>
          <a:xfrm>
            <a:off x="2691009" y="162839"/>
            <a:ext cx="680998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isometricOffAxis2Left">
                <a:rot lat="2400000" lon="1200000" rev="1200000"/>
              </a:camera>
              <a:lightRig rig="threePt" dir="t"/>
            </a:scene3d>
          </a:bodyPr>
          <a:lstStyle/>
          <a:p>
            <a:pPr algn="ctr">
              <a:spcAft>
                <a:spcPts val="600"/>
              </a:spcAft>
            </a:pPr>
            <a:r>
              <a:rPr 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58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Now Tools B)</a:t>
            </a:r>
            <a:endParaRPr lang="en-US" sz="80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glow rad="228600">
                  <a:schemeClr val="accent5">
                    <a:satMod val="175000"/>
                    <a:alpha val="58000"/>
                  </a:schemeClr>
                </a:glow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2712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EB91E-E23C-8133-A1B4-197C83B9D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9689" y="389406"/>
            <a:ext cx="5130100" cy="590218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Bernard MT Condensed" panose="02050806060905020404" pitchFamily="18" charset="0"/>
              </a:rPr>
              <a:t>Server Message Block Client</a:t>
            </a:r>
            <a:r>
              <a:rPr lang="en-GB" dirty="0"/>
              <a:t>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Remote desktop tool </a:t>
            </a:r>
          </a:p>
          <a:p>
            <a:r>
              <a:rPr lang="en-GB" dirty="0"/>
              <a:t>Used for managing SMB servers</a:t>
            </a:r>
          </a:p>
          <a:p>
            <a:pPr lvl="1"/>
            <a:r>
              <a:rPr lang="en-GB" dirty="0"/>
              <a:t>Exploring file structure</a:t>
            </a:r>
          </a:p>
          <a:p>
            <a:pPr lvl="1"/>
            <a:r>
              <a:rPr lang="en-GB" dirty="0"/>
              <a:t>Download</a:t>
            </a:r>
          </a:p>
          <a:p>
            <a:pPr lvl="1"/>
            <a:r>
              <a:rPr lang="en-GB" dirty="0"/>
              <a:t>Delete</a:t>
            </a:r>
          </a:p>
          <a:p>
            <a:pPr lvl="1"/>
            <a:r>
              <a:rPr lang="en-GB" dirty="0"/>
              <a:t>Upload</a:t>
            </a:r>
          </a:p>
          <a:p>
            <a:pPr lvl="1"/>
            <a:r>
              <a:rPr lang="en-GB" dirty="0"/>
              <a:t>Create</a:t>
            </a:r>
          </a:p>
          <a:p>
            <a:pPr marL="457200" lvl="1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4098" name="Picture 2" descr="SicherheitPro">
            <a:extLst>
              <a:ext uri="{FF2B5EF4-FFF2-40B4-BE49-F238E27FC236}">
                <a16:creationId xmlns:a16="http://schemas.microsoft.com/office/drawing/2014/main" id="{3DFAF032-6709-C6B3-4E6A-B9B66A41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" y="401932"/>
            <a:ext cx="5468263" cy="312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caine PNG Transparent Images Free Download | Vector Files | Pngtree">
            <a:extLst>
              <a:ext uri="{FF2B5EF4-FFF2-40B4-BE49-F238E27FC236}">
                <a16:creationId xmlns:a16="http://schemas.microsoft.com/office/drawing/2014/main" id="{37250163-3275-89D6-CBBC-5B6B0BCE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22021" y="2065012"/>
            <a:ext cx="3980667" cy="24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BC6B7-58F7-AEC9-0A8E-EF14C41B1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356" y="5516704"/>
            <a:ext cx="8439290" cy="100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amas cracks down on low-cut jeans | The Times of Israel">
            <a:extLst>
              <a:ext uri="{FF2B5EF4-FFF2-40B4-BE49-F238E27FC236}">
                <a16:creationId xmlns:a16="http://schemas.microsoft.com/office/drawing/2014/main" id="{E4822AA5-4055-C1BD-56C5-810098C0F5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3" y="2213932"/>
            <a:ext cx="3481070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ny statistics visualized by a map - starterpack : r/starterpacks">
            <a:extLst>
              <a:ext uri="{FF2B5EF4-FFF2-40B4-BE49-F238E27FC236}">
                <a16:creationId xmlns:a16="http://schemas.microsoft.com/office/drawing/2014/main" id="{C8ACEAF1-E582-D7F5-6F01-498A40442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16" y="2213932"/>
            <a:ext cx="4161723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derstanding Cisco IOS Command Line ModesMustBeGeek">
            <a:extLst>
              <a:ext uri="{FF2B5EF4-FFF2-40B4-BE49-F238E27FC236}">
                <a16:creationId xmlns:a16="http://schemas.microsoft.com/office/drawing/2014/main" id="{1CF7C837-350A-252C-AC1E-795E644C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698" y="2213932"/>
            <a:ext cx="3480866" cy="21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ndered Image">
            <a:extLst>
              <a:ext uri="{FF2B5EF4-FFF2-40B4-BE49-F238E27FC236}">
                <a16:creationId xmlns:a16="http://schemas.microsoft.com/office/drawing/2014/main" id="{8D5422C7-1612-0AFC-FE77-64BE72D6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3" y="401876"/>
            <a:ext cx="114681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2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D0FE6-CF93-F770-1E43-231CE48E3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72E01-0160-C251-0DC3-4DA50EBDD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3B224-EBEF-071A-AC4A-2EF5B3EF4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194"/>
            <a:ext cx="12192000" cy="5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339</Words>
  <Application>Microsoft Office PowerPoint</Application>
  <PresentationFormat>Widescreen</PresentationFormat>
  <Paragraphs>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Bernard MT Condensed</vt:lpstr>
      <vt:lpstr>Wingdings</vt:lpstr>
      <vt:lpstr>Office Theme</vt:lpstr>
      <vt:lpstr>A̴̼̘͕̯̼̮̲͋̀̊̽̉ͅc̷̫̰̈̉t̵̹̞̗̦̹̱̖̜̻̿̒̆̀̀̿͂͝į̶̘̹͇̗̱͕̭̤̙͑̒̈́v̸̨̞̪͚̗͖̄̆ͅë̸̙̀͆̌̋́͋̒ ̷̡̟̞̥̦̜͉́̍̀̓Ḑ̵̫͖̥̅̓̀i̴͖̽̑͌̅͗ŗ̸͍̩̗̰̞̩̖̠̑e̸̳̩̭̙͎̞̗̺̚c̵̦̬͐́͠ṭ̶̡̣̪̙͕̞̞͌́̓̌̆̉͊o̴̹̗͚͖̺̓̓͂͆͊̽̉͋̅ͅr̷̡̼͕̻͚̈́͒̄̊͝͝y̶̬͚̬̼̟̩͈̩̓̾ </vt:lpstr>
      <vt:lpstr>PowerPoint Presentation</vt:lpstr>
      <vt:lpstr>PowerPoint Presentation</vt:lpstr>
      <vt:lpstr>Some                                                            : </vt:lpstr>
      <vt:lpstr>Some  MORE                                                                  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floyd.wakefield-wallis</dc:creator>
  <cp:lastModifiedBy>floyd.wakefield-wallis</cp:lastModifiedBy>
  <cp:revision>2</cp:revision>
  <dcterms:created xsi:type="dcterms:W3CDTF">2025-01-28T10:45:36Z</dcterms:created>
  <dcterms:modified xsi:type="dcterms:W3CDTF">2025-01-29T14:39:24Z</dcterms:modified>
</cp:coreProperties>
</file>